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550" r:id="rId2"/>
    <p:sldId id="557" r:id="rId3"/>
    <p:sldId id="556" r:id="rId4"/>
    <p:sldId id="559" r:id="rId5"/>
    <p:sldId id="558" r:id="rId6"/>
    <p:sldId id="566" r:id="rId7"/>
    <p:sldId id="567" r:id="rId8"/>
    <p:sldId id="562" r:id="rId9"/>
    <p:sldId id="564" r:id="rId10"/>
    <p:sldId id="543" r:id="rId11"/>
  </p:sldIdLst>
  <p:sldSz cx="9144000" cy="6858000" type="screen4x3"/>
  <p:notesSz cx="6888163" cy="10020300"/>
  <p:defaultTextStyle>
    <a:defPPr>
      <a:defRPr lang="ja-JP"/>
    </a:defPPr>
    <a:lvl1pPr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C05C2D-9018-4916-8863-BE7B42B1A5DB}" v="810" dt="2026-09-25T05:43:38.9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194"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太田昌克" userId="8a233960-34f1-47f7-a0c2-d79676695e6d" providerId="ADAL" clId="{46A00095-35DB-4C4E-A793-19A37BEB9BC8}"/>
    <pc:docChg chg="undo custSel addSld delSld modSld sldOrd">
      <pc:chgData name="太田昌克" userId="8a233960-34f1-47f7-a0c2-d79676695e6d" providerId="ADAL" clId="{46A00095-35DB-4C4E-A793-19A37BEB9BC8}" dt="2026-09-25T05:43:46.435" v="3259" actId="13926"/>
      <pc:docMkLst>
        <pc:docMk/>
      </pc:docMkLst>
      <pc:sldChg chg="addSp delSp modSp add del mod">
        <pc:chgData name="太田昌克" userId="8a233960-34f1-47f7-a0c2-d79676695e6d" providerId="ADAL" clId="{46A00095-35DB-4C4E-A793-19A37BEB9BC8}" dt="2026-09-25T05:42:49.995" v="3221" actId="14100"/>
        <pc:sldMkLst>
          <pc:docMk/>
          <pc:sldMk cId="0" sldId="543"/>
        </pc:sldMkLst>
        <pc:spChg chg="mod">
          <ac:chgData name="太田昌克" userId="8a233960-34f1-47f7-a0c2-d79676695e6d" providerId="ADAL" clId="{46A00095-35DB-4C4E-A793-19A37BEB9BC8}" dt="2026-09-20T12:43:18.062" v="98"/>
          <ac:spMkLst>
            <pc:docMk/>
            <pc:sldMk cId="0" sldId="543"/>
            <ac:spMk id="45058" creationId="{452B1607-2A97-5FC3-1FD6-0C81B1293C7A}"/>
          </ac:spMkLst>
        </pc:spChg>
        <pc:spChg chg="mod">
          <ac:chgData name="太田昌克" userId="8a233960-34f1-47f7-a0c2-d79676695e6d" providerId="ADAL" clId="{46A00095-35DB-4C4E-A793-19A37BEB9BC8}" dt="2026-09-25T05:42:49.995" v="3221" actId="14100"/>
          <ac:spMkLst>
            <pc:docMk/>
            <pc:sldMk cId="0" sldId="543"/>
            <ac:spMk id="45059" creationId="{07CA5F22-4E0A-0CE8-D58D-1FFA74978A82}"/>
          </ac:spMkLst>
        </pc:spChg>
        <pc:picChg chg="add del">
          <ac:chgData name="太田昌克" userId="8a233960-34f1-47f7-a0c2-d79676695e6d" providerId="ADAL" clId="{46A00095-35DB-4C4E-A793-19A37BEB9BC8}" dt="2026-09-25T05:31:28.367" v="2325" actId="478"/>
          <ac:picMkLst>
            <pc:docMk/>
            <pc:sldMk cId="0" sldId="543"/>
            <ac:picMk id="3" creationId="{099ADE48-9B2A-A1CC-5000-5CFFEA51996C}"/>
          </ac:picMkLst>
        </pc:picChg>
        <pc:picChg chg="add mod">
          <ac:chgData name="太田昌克" userId="8a233960-34f1-47f7-a0c2-d79676695e6d" providerId="ADAL" clId="{46A00095-35DB-4C4E-A793-19A37BEB9BC8}" dt="2026-09-25T05:32:10.233" v="2431" actId="14100"/>
          <ac:picMkLst>
            <pc:docMk/>
            <pc:sldMk cId="0" sldId="543"/>
            <ac:picMk id="5" creationId="{C73C3F7B-8AA3-6DEF-6C1C-91E4DC76478A}"/>
          </ac:picMkLst>
        </pc:picChg>
        <pc:picChg chg="mod">
          <ac:chgData name="太田昌克" userId="8a233960-34f1-47f7-a0c2-d79676695e6d" providerId="ADAL" clId="{46A00095-35DB-4C4E-A793-19A37BEB9BC8}" dt="2026-09-25T05:41:58.118" v="3203" actId="1076"/>
          <ac:picMkLst>
            <pc:docMk/>
            <pc:sldMk cId="0" sldId="543"/>
            <ac:picMk id="45060" creationId="{BEB54624-D3CA-2EC7-0B2C-5710ECDDA25E}"/>
          </ac:picMkLst>
        </pc:picChg>
      </pc:sldChg>
      <pc:sldChg chg="addSp delSp modSp mod modClrScheme chgLayout">
        <pc:chgData name="太田昌克" userId="8a233960-34f1-47f7-a0c2-d79676695e6d" providerId="ADAL" clId="{46A00095-35DB-4C4E-A793-19A37BEB9BC8}" dt="2026-09-20T12:59:26.432" v="912" actId="20577"/>
        <pc:sldMkLst>
          <pc:docMk/>
          <pc:sldMk cId="1396459066" sldId="550"/>
        </pc:sldMkLst>
        <pc:spChg chg="mod">
          <ac:chgData name="太田昌克" userId="8a233960-34f1-47f7-a0c2-d79676695e6d" providerId="ADAL" clId="{46A00095-35DB-4C4E-A793-19A37BEB9BC8}" dt="2026-09-20T12:59:26.432" v="912" actId="20577"/>
          <ac:spMkLst>
            <pc:docMk/>
            <pc:sldMk cId="1396459066" sldId="550"/>
            <ac:spMk id="23554" creationId="{ED86CD68-3560-DDB4-E085-A8B9CD41BFCA}"/>
          </ac:spMkLst>
        </pc:spChg>
        <pc:picChg chg="add mod ord">
          <ac:chgData name="太田昌克" userId="8a233960-34f1-47f7-a0c2-d79676695e6d" providerId="ADAL" clId="{46A00095-35DB-4C4E-A793-19A37BEB9BC8}" dt="2026-09-20T12:44:16.460" v="189" actId="1076"/>
          <ac:picMkLst>
            <pc:docMk/>
            <pc:sldMk cId="1396459066" sldId="550"/>
            <ac:picMk id="4" creationId="{28B657AF-F8F3-A155-C760-9F9C01DA19A9}"/>
          </ac:picMkLst>
        </pc:picChg>
        <pc:picChg chg="add mod ord">
          <ac:chgData name="太田昌克" userId="8a233960-34f1-47f7-a0c2-d79676695e6d" providerId="ADAL" clId="{46A00095-35DB-4C4E-A793-19A37BEB9BC8}" dt="2026-09-20T12:44:15.243" v="188" actId="1076"/>
          <ac:picMkLst>
            <pc:docMk/>
            <pc:sldMk cId="1396459066" sldId="550"/>
            <ac:picMk id="7" creationId="{6E93F021-68D4-7F06-45E5-96DA1DAB3EDF}"/>
          </ac:picMkLst>
        </pc:picChg>
      </pc:sldChg>
      <pc:sldChg chg="modSp add mod">
        <pc:chgData name="太田昌克" userId="8a233960-34f1-47f7-a0c2-d79676695e6d" providerId="ADAL" clId="{46A00095-35DB-4C4E-A793-19A37BEB9BC8}" dt="2026-09-25T05:43:46.435" v="3259" actId="13926"/>
        <pc:sldMkLst>
          <pc:docMk/>
          <pc:sldMk cId="3699644925" sldId="556"/>
        </pc:sldMkLst>
        <pc:spChg chg="mod">
          <ac:chgData name="太田昌克" userId="8a233960-34f1-47f7-a0c2-d79676695e6d" providerId="ADAL" clId="{46A00095-35DB-4C4E-A793-19A37BEB9BC8}" dt="2026-09-25T05:43:46.435" v="3259" actId="13926"/>
          <ac:spMkLst>
            <pc:docMk/>
            <pc:sldMk cId="3699644925" sldId="556"/>
            <ac:spMk id="2" creationId="{8819E502-8E92-D4BF-04E9-A94F9C2AE4AB}"/>
          </ac:spMkLst>
        </pc:spChg>
      </pc:sldChg>
      <pc:sldChg chg="addSp delSp modSp add mod modClrScheme chgLayout">
        <pc:chgData name="太田昌克" userId="8a233960-34f1-47f7-a0c2-d79676695e6d" providerId="ADAL" clId="{46A00095-35DB-4C4E-A793-19A37BEB9BC8}" dt="2026-09-20T12:59:21.948" v="911" actId="20577"/>
        <pc:sldMkLst>
          <pc:docMk/>
          <pc:sldMk cId="2042968700" sldId="557"/>
        </pc:sldMkLst>
        <pc:spChg chg="add mod">
          <ac:chgData name="太田昌克" userId="8a233960-34f1-47f7-a0c2-d79676695e6d" providerId="ADAL" clId="{46A00095-35DB-4C4E-A793-19A37BEB9BC8}" dt="2026-09-20T12:58:39.881" v="905" actId="20577"/>
          <ac:spMkLst>
            <pc:docMk/>
            <pc:sldMk cId="2042968700" sldId="557"/>
            <ac:spMk id="6" creationId="{C9BEF470-077E-C43E-570C-56AEC8636836}"/>
          </ac:spMkLst>
        </pc:spChg>
        <pc:spChg chg="mod">
          <ac:chgData name="太田昌克" userId="8a233960-34f1-47f7-a0c2-d79676695e6d" providerId="ADAL" clId="{46A00095-35DB-4C4E-A793-19A37BEB9BC8}" dt="2026-09-20T12:59:21.948" v="911" actId="20577"/>
          <ac:spMkLst>
            <pc:docMk/>
            <pc:sldMk cId="2042968700" sldId="557"/>
            <ac:spMk id="23554" creationId="{BCDDAE4B-25F7-CB09-4E60-9EE81FBCECEA}"/>
          </ac:spMkLst>
        </pc:spChg>
        <pc:picChg chg="add mod">
          <ac:chgData name="太田昌克" userId="8a233960-34f1-47f7-a0c2-d79676695e6d" providerId="ADAL" clId="{46A00095-35DB-4C4E-A793-19A37BEB9BC8}" dt="2026-09-20T12:45:04.097" v="286" actId="26606"/>
          <ac:picMkLst>
            <pc:docMk/>
            <pc:sldMk cId="2042968700" sldId="557"/>
            <ac:picMk id="4" creationId="{8B137FBB-49BA-2ECC-B3D2-E2FD5772F817}"/>
          </ac:picMkLst>
        </pc:picChg>
      </pc:sldChg>
      <pc:sldChg chg="addSp delSp modSp add mod">
        <pc:chgData name="太田昌克" userId="8a233960-34f1-47f7-a0c2-d79676695e6d" providerId="ADAL" clId="{46A00095-35DB-4C4E-A793-19A37BEB9BC8}" dt="2026-09-25T05:23:30.909" v="1828" actId="1076"/>
        <pc:sldMkLst>
          <pc:docMk/>
          <pc:sldMk cId="1385125201" sldId="558"/>
        </pc:sldMkLst>
        <pc:picChg chg="add mod ord">
          <ac:chgData name="太田昌克" userId="8a233960-34f1-47f7-a0c2-d79676695e6d" providerId="ADAL" clId="{46A00095-35DB-4C4E-A793-19A37BEB9BC8}" dt="2026-09-25T05:23:30.909" v="1828" actId="1076"/>
          <ac:picMkLst>
            <pc:docMk/>
            <pc:sldMk cId="1385125201" sldId="558"/>
            <ac:picMk id="4" creationId="{2E4B5FFB-FB89-622F-BA57-9FA7CF583A9E}"/>
          </ac:picMkLst>
        </pc:picChg>
        <pc:picChg chg="add del mod">
          <ac:chgData name="太田昌克" userId="8a233960-34f1-47f7-a0c2-d79676695e6d" providerId="ADAL" clId="{46A00095-35DB-4C4E-A793-19A37BEB9BC8}" dt="2026-09-25T04:37:41.516" v="1022" actId="478"/>
          <ac:picMkLst>
            <pc:docMk/>
            <pc:sldMk cId="1385125201" sldId="558"/>
            <ac:picMk id="6" creationId="{E1CDED10-06E1-668F-7FED-007825AFA9A9}"/>
          </ac:picMkLst>
        </pc:picChg>
        <pc:picChg chg="add del mod modCrop">
          <ac:chgData name="太田昌克" userId="8a233960-34f1-47f7-a0c2-d79676695e6d" providerId="ADAL" clId="{46A00095-35DB-4C4E-A793-19A37BEB9BC8}" dt="2026-09-25T04:37:39.730" v="1021" actId="478"/>
          <ac:picMkLst>
            <pc:docMk/>
            <pc:sldMk cId="1385125201" sldId="558"/>
            <ac:picMk id="8" creationId="{90BA4D17-76AC-8E2C-FB03-3FF04A60839A}"/>
          </ac:picMkLst>
        </pc:picChg>
      </pc:sldChg>
      <pc:sldChg chg="modSp add mod">
        <pc:chgData name="太田昌克" userId="8a233960-34f1-47f7-a0c2-d79676695e6d" providerId="ADAL" clId="{46A00095-35DB-4C4E-A793-19A37BEB9BC8}" dt="2026-09-20T12:51:34.145" v="650" actId="13926"/>
        <pc:sldMkLst>
          <pc:docMk/>
          <pc:sldMk cId="3740717887" sldId="559"/>
        </pc:sldMkLst>
        <pc:spChg chg="mod">
          <ac:chgData name="太田昌克" userId="8a233960-34f1-47f7-a0c2-d79676695e6d" providerId="ADAL" clId="{46A00095-35DB-4C4E-A793-19A37BEB9BC8}" dt="2026-09-20T12:51:34.145" v="650" actId="13926"/>
          <ac:spMkLst>
            <pc:docMk/>
            <pc:sldMk cId="3740717887" sldId="559"/>
            <ac:spMk id="2" creationId="{12C789BA-1E80-53AC-A67F-F082F7AFE1FA}"/>
          </ac:spMkLst>
        </pc:spChg>
      </pc:sldChg>
      <pc:sldChg chg="addSp modSp add mod ord">
        <pc:chgData name="太田昌克" userId="8a233960-34f1-47f7-a0c2-d79676695e6d" providerId="ADAL" clId="{46A00095-35DB-4C4E-A793-19A37BEB9BC8}" dt="2026-09-20T12:55:19.918" v="766" actId="1076"/>
        <pc:sldMkLst>
          <pc:docMk/>
          <pc:sldMk cId="1697118999" sldId="562"/>
        </pc:sldMkLst>
        <pc:spChg chg="mod">
          <ac:chgData name="太田昌克" userId="8a233960-34f1-47f7-a0c2-d79676695e6d" providerId="ADAL" clId="{46A00095-35DB-4C4E-A793-19A37BEB9BC8}" dt="2026-09-20T12:53:50.430" v="669" actId="14100"/>
          <ac:spMkLst>
            <pc:docMk/>
            <pc:sldMk cId="1697118999" sldId="562"/>
            <ac:spMk id="2" creationId="{61971B38-64DE-F572-0CA0-A2672EEB7CF8}"/>
          </ac:spMkLst>
        </pc:spChg>
        <pc:picChg chg="add mod">
          <ac:chgData name="太田昌克" userId="8a233960-34f1-47f7-a0c2-d79676695e6d" providerId="ADAL" clId="{46A00095-35DB-4C4E-A793-19A37BEB9BC8}" dt="2026-09-20T12:54:36.104" v="696" actId="1076"/>
          <ac:picMkLst>
            <pc:docMk/>
            <pc:sldMk cId="1697118999" sldId="562"/>
            <ac:picMk id="4" creationId="{C3843A22-B877-180F-313A-3EC6017F5729}"/>
          </ac:picMkLst>
        </pc:picChg>
        <pc:picChg chg="add mod">
          <ac:chgData name="太田昌克" userId="8a233960-34f1-47f7-a0c2-d79676695e6d" providerId="ADAL" clId="{46A00095-35DB-4C4E-A793-19A37BEB9BC8}" dt="2026-09-20T12:55:19.918" v="766" actId="1076"/>
          <ac:picMkLst>
            <pc:docMk/>
            <pc:sldMk cId="1697118999" sldId="562"/>
            <ac:picMk id="6" creationId="{F1CE9C72-3E00-8B1C-2678-814C054A974C}"/>
          </ac:picMkLst>
        </pc:picChg>
        <pc:picChg chg="add mod">
          <ac:chgData name="太田昌克" userId="8a233960-34f1-47f7-a0c2-d79676695e6d" providerId="ADAL" clId="{46A00095-35DB-4C4E-A793-19A37BEB9BC8}" dt="2026-09-20T12:55:13.891" v="760" actId="1076"/>
          <ac:picMkLst>
            <pc:docMk/>
            <pc:sldMk cId="1697118999" sldId="562"/>
            <ac:picMk id="8" creationId="{EC88538D-8A6B-D0EA-9853-4E207D2CC8CF}"/>
          </ac:picMkLst>
        </pc:picChg>
      </pc:sldChg>
      <pc:sldChg chg="addSp delSp modSp add mod ord">
        <pc:chgData name="太田昌克" userId="8a233960-34f1-47f7-a0c2-d79676695e6d" providerId="ADAL" clId="{46A00095-35DB-4C4E-A793-19A37BEB9BC8}" dt="2026-09-25T04:12:35.785" v="986" actId="1076"/>
        <pc:sldMkLst>
          <pc:docMk/>
          <pc:sldMk cId="4155701673" sldId="564"/>
        </pc:sldMkLst>
        <pc:picChg chg="add mod">
          <ac:chgData name="太田昌克" userId="8a233960-34f1-47f7-a0c2-d79676695e6d" providerId="ADAL" clId="{46A00095-35DB-4C4E-A793-19A37BEB9BC8}" dt="2026-09-25T04:12:33.504" v="985" actId="1076"/>
          <ac:picMkLst>
            <pc:docMk/>
            <pc:sldMk cId="4155701673" sldId="564"/>
            <ac:picMk id="3" creationId="{A8055AA5-B920-6A39-330F-0A0AE6D7A220}"/>
          </ac:picMkLst>
        </pc:picChg>
        <pc:picChg chg="add mod ord">
          <ac:chgData name="太田昌克" userId="8a233960-34f1-47f7-a0c2-d79676695e6d" providerId="ADAL" clId="{46A00095-35DB-4C4E-A793-19A37BEB9BC8}" dt="2026-09-25T04:11:27.885" v="983" actId="1076"/>
          <ac:picMkLst>
            <pc:docMk/>
            <pc:sldMk cId="4155701673" sldId="564"/>
            <ac:picMk id="4" creationId="{69E3358E-D28D-6CC1-595A-87A55C63B95B}"/>
          </ac:picMkLst>
        </pc:picChg>
        <pc:picChg chg="add mod">
          <ac:chgData name="太田昌克" userId="8a233960-34f1-47f7-a0c2-d79676695e6d" providerId="ADAL" clId="{46A00095-35DB-4C4E-A793-19A37BEB9BC8}" dt="2026-09-25T04:12:35.785" v="986" actId="1076"/>
          <ac:picMkLst>
            <pc:docMk/>
            <pc:sldMk cId="4155701673" sldId="564"/>
            <ac:picMk id="6" creationId="{98751B7A-60D1-5958-BE80-5DD0EEC329FA}"/>
          </ac:picMkLst>
        </pc:picChg>
      </pc:sldChg>
      <pc:sldChg chg="addSp delSp modSp add del mod">
        <pc:chgData name="太田昌克" userId="8a233960-34f1-47f7-a0c2-d79676695e6d" providerId="ADAL" clId="{46A00095-35DB-4C4E-A793-19A37BEB9BC8}" dt="2026-09-25T05:11:19.937" v="1654" actId="47"/>
        <pc:sldMkLst>
          <pc:docMk/>
          <pc:sldMk cId="3031591993" sldId="565"/>
        </pc:sldMkLst>
        <pc:spChg chg="add mod">
          <ac:chgData name="太田昌克" userId="8a233960-34f1-47f7-a0c2-d79676695e6d" providerId="ADAL" clId="{46A00095-35DB-4C4E-A793-19A37BEB9BC8}" dt="2026-09-25T04:40:16.299" v="1099" actId="14100"/>
          <ac:spMkLst>
            <pc:docMk/>
            <pc:sldMk cId="3031591993" sldId="565"/>
            <ac:spMk id="2" creationId="{E2D03C4C-7A86-C198-B9DB-C2483D9E3C93}"/>
          </ac:spMkLst>
        </pc:spChg>
        <pc:picChg chg="del">
          <ac:chgData name="太田昌克" userId="8a233960-34f1-47f7-a0c2-d79676695e6d" providerId="ADAL" clId="{46A00095-35DB-4C4E-A793-19A37BEB9BC8}" dt="2026-09-25T04:38:12.534" v="1066" actId="478"/>
          <ac:picMkLst>
            <pc:docMk/>
            <pc:sldMk cId="3031591993" sldId="565"/>
            <ac:picMk id="4" creationId="{8C5DB69D-DE4E-3B6A-4821-CCE724E2F591}"/>
          </ac:picMkLst>
        </pc:picChg>
      </pc:sldChg>
      <pc:sldChg chg="addSp delSp modSp add mod">
        <pc:chgData name="太田昌克" userId="8a233960-34f1-47f7-a0c2-d79676695e6d" providerId="ADAL" clId="{46A00095-35DB-4C4E-A793-19A37BEB9BC8}" dt="2026-09-25T05:11:08.506" v="1653"/>
        <pc:sldMkLst>
          <pc:docMk/>
          <pc:sldMk cId="1018826191" sldId="566"/>
        </pc:sldMkLst>
        <pc:spChg chg="add del mod">
          <ac:chgData name="太田昌克" userId="8a233960-34f1-47f7-a0c2-d79676695e6d" providerId="ADAL" clId="{46A00095-35DB-4C4E-A793-19A37BEB9BC8}" dt="2026-09-25T04:43:33.323" v="1102" actId="22"/>
          <ac:spMkLst>
            <pc:docMk/>
            <pc:sldMk cId="1018826191" sldId="566"/>
            <ac:spMk id="2" creationId="{9848EF14-098A-18F4-C26A-6438E110618F}"/>
          </ac:spMkLst>
        </pc:spChg>
        <pc:spChg chg="add del mod">
          <ac:chgData name="太田昌克" userId="8a233960-34f1-47f7-a0c2-d79676695e6d" providerId="ADAL" clId="{46A00095-35DB-4C4E-A793-19A37BEB9BC8}" dt="2026-09-25T04:44:28.351" v="1179" actId="22"/>
          <ac:spMkLst>
            <pc:docMk/>
            <pc:sldMk cId="1018826191" sldId="566"/>
            <ac:spMk id="6" creationId="{93312107-81EA-260A-4665-EC0B0706453D}"/>
          </ac:spMkLst>
        </pc:spChg>
        <pc:spChg chg="add del mod">
          <ac:chgData name="太田昌克" userId="8a233960-34f1-47f7-a0c2-d79676695e6d" providerId="ADAL" clId="{46A00095-35DB-4C4E-A793-19A37BEB9BC8}" dt="2026-09-25T04:48:13.268" v="1258"/>
          <ac:spMkLst>
            <pc:docMk/>
            <pc:sldMk cId="1018826191" sldId="566"/>
            <ac:spMk id="10" creationId="{F9DB8A50-8008-49E3-8F76-697DE72C80AE}"/>
          </ac:spMkLst>
        </pc:spChg>
        <pc:spChg chg="add mod">
          <ac:chgData name="太田昌克" userId="8a233960-34f1-47f7-a0c2-d79676695e6d" providerId="ADAL" clId="{46A00095-35DB-4C4E-A793-19A37BEB9BC8}" dt="2026-09-25T05:11:08.506" v="1653"/>
          <ac:spMkLst>
            <pc:docMk/>
            <pc:sldMk cId="1018826191" sldId="566"/>
            <ac:spMk id="12" creationId="{05575FC9-E3B4-E789-27AC-CF1196C62E8A}"/>
          </ac:spMkLst>
        </pc:spChg>
        <pc:picChg chg="del">
          <ac:chgData name="太田昌克" userId="8a233960-34f1-47f7-a0c2-d79676695e6d" providerId="ADAL" clId="{46A00095-35DB-4C4E-A793-19A37BEB9BC8}" dt="2026-09-25T04:43:30.003" v="1101" actId="478"/>
          <ac:picMkLst>
            <pc:docMk/>
            <pc:sldMk cId="1018826191" sldId="566"/>
            <ac:picMk id="4" creationId="{544ACE0C-5527-7F4E-F3E4-6FF69E7502DE}"/>
          </ac:picMkLst>
        </pc:picChg>
        <pc:picChg chg="add del mod ord">
          <ac:chgData name="太田昌克" userId="8a233960-34f1-47f7-a0c2-d79676695e6d" providerId="ADAL" clId="{46A00095-35DB-4C4E-A793-19A37BEB9BC8}" dt="2026-09-25T04:44:25.761" v="1178" actId="478"/>
          <ac:picMkLst>
            <pc:docMk/>
            <pc:sldMk cId="1018826191" sldId="566"/>
            <ac:picMk id="5" creationId="{7DA4671B-27B6-3011-C8B9-22FC676896E5}"/>
          </ac:picMkLst>
        </pc:picChg>
        <pc:picChg chg="add mod ord">
          <ac:chgData name="太田昌克" userId="8a233960-34f1-47f7-a0c2-d79676695e6d" providerId="ADAL" clId="{46A00095-35DB-4C4E-A793-19A37BEB9BC8}" dt="2026-09-25T05:07:47.584" v="1435" actId="1076"/>
          <ac:picMkLst>
            <pc:docMk/>
            <pc:sldMk cId="1018826191" sldId="566"/>
            <ac:picMk id="8" creationId="{813AAECB-CE7A-7F7E-2524-3484EA8BDEE6}"/>
          </ac:picMkLst>
        </pc:picChg>
      </pc:sldChg>
      <pc:sldChg chg="addSp delSp modSp add mod">
        <pc:chgData name="太田昌克" userId="8a233960-34f1-47f7-a0c2-d79676695e6d" providerId="ADAL" clId="{46A00095-35DB-4C4E-A793-19A37BEB9BC8}" dt="2026-09-25T05:25:37.404" v="1980" actId="1076"/>
        <pc:sldMkLst>
          <pc:docMk/>
          <pc:sldMk cId="2072698980" sldId="567"/>
        </pc:sldMkLst>
        <pc:spChg chg="add del mod">
          <ac:chgData name="太田昌克" userId="8a233960-34f1-47f7-a0c2-d79676695e6d" providerId="ADAL" clId="{46A00095-35DB-4C4E-A793-19A37BEB9BC8}" dt="2026-09-25T05:21:25.121" v="1657" actId="22"/>
          <ac:spMkLst>
            <pc:docMk/>
            <pc:sldMk cId="2072698980" sldId="567"/>
            <ac:spMk id="2" creationId="{2333F690-8A47-02A5-ECC9-E8C8C740D51F}"/>
          </ac:spMkLst>
        </pc:spChg>
        <pc:spChg chg="mod">
          <ac:chgData name="太田昌克" userId="8a233960-34f1-47f7-a0c2-d79676695e6d" providerId="ADAL" clId="{46A00095-35DB-4C4E-A793-19A37BEB9BC8}" dt="2026-09-25T05:24:21.118" v="1949" actId="20577"/>
          <ac:spMkLst>
            <pc:docMk/>
            <pc:sldMk cId="2072698980" sldId="567"/>
            <ac:spMk id="12" creationId="{35331398-FB21-1636-3E6F-2928EF39684C}"/>
          </ac:spMkLst>
        </pc:spChg>
        <pc:picChg chg="add mod ord">
          <ac:chgData name="太田昌克" userId="8a233960-34f1-47f7-a0c2-d79676695e6d" providerId="ADAL" clId="{46A00095-35DB-4C4E-A793-19A37BEB9BC8}" dt="2026-09-25T05:22:24.275" v="1779" actId="732"/>
          <ac:picMkLst>
            <pc:docMk/>
            <pc:sldMk cId="2072698980" sldId="567"/>
            <ac:picMk id="4" creationId="{97DAE821-058C-7CFF-31E5-6701163BBDE8}"/>
          </ac:picMkLst>
        </pc:picChg>
        <pc:picChg chg="add mod">
          <ac:chgData name="太田昌克" userId="8a233960-34f1-47f7-a0c2-d79676695e6d" providerId="ADAL" clId="{46A00095-35DB-4C4E-A793-19A37BEB9BC8}" dt="2026-09-25T05:25:37.404" v="1980" actId="1076"/>
          <ac:picMkLst>
            <pc:docMk/>
            <pc:sldMk cId="2072698980" sldId="567"/>
            <ac:picMk id="6" creationId="{C16CD5BC-072B-E254-775B-BC869F32080C}"/>
          </ac:picMkLst>
        </pc:picChg>
        <pc:picChg chg="del">
          <ac:chgData name="太田昌克" userId="8a233960-34f1-47f7-a0c2-d79676695e6d" providerId="ADAL" clId="{46A00095-35DB-4C4E-A793-19A37BEB9BC8}" dt="2026-09-25T05:21:20.913" v="1656" actId="478"/>
          <ac:picMkLst>
            <pc:docMk/>
            <pc:sldMk cId="2072698980" sldId="567"/>
            <ac:picMk id="8" creationId="{E288D69D-FE83-22B5-2A53-61BD24D2872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D82939CB-CCF9-34ED-53D8-5F300BFAFABA}"/>
              </a:ext>
            </a:extLst>
          </p:cNvPr>
          <p:cNvSpPr>
            <a:spLocks noGrp="1"/>
          </p:cNvSpPr>
          <p:nvPr>
            <p:ph type="hdr" sz="quarter"/>
          </p:nvPr>
        </p:nvSpPr>
        <p:spPr>
          <a:xfrm>
            <a:off x="0" y="0"/>
            <a:ext cx="2986088" cy="503238"/>
          </a:xfrm>
          <a:prstGeom prst="rect">
            <a:avLst/>
          </a:prstGeom>
        </p:spPr>
        <p:txBody>
          <a:bodyPr vert="horz" lIns="93122" tIns="46561" rIns="93122" bIns="46561" rtlCol="0"/>
          <a:lstStyle>
            <a:lvl1pPr algn="l">
              <a:defRPr sz="1200"/>
            </a:lvl1pPr>
          </a:lstStyle>
          <a:p>
            <a:pPr>
              <a:defRPr/>
            </a:pPr>
            <a:endParaRPr lang="ja-JP" altLang="en-US"/>
          </a:p>
        </p:txBody>
      </p:sp>
      <p:sp>
        <p:nvSpPr>
          <p:cNvPr id="3" name="日付プレースホルダー 2">
            <a:extLst>
              <a:ext uri="{FF2B5EF4-FFF2-40B4-BE49-F238E27FC236}">
                <a16:creationId xmlns:a16="http://schemas.microsoft.com/office/drawing/2014/main" id="{79F8E904-8155-8085-B71B-0001A0F25959}"/>
              </a:ext>
            </a:extLst>
          </p:cNvPr>
          <p:cNvSpPr>
            <a:spLocks noGrp="1"/>
          </p:cNvSpPr>
          <p:nvPr>
            <p:ph type="dt" idx="1"/>
          </p:nvPr>
        </p:nvSpPr>
        <p:spPr>
          <a:xfrm>
            <a:off x="3900488" y="0"/>
            <a:ext cx="2986087" cy="503238"/>
          </a:xfrm>
          <a:prstGeom prst="rect">
            <a:avLst/>
          </a:prstGeom>
        </p:spPr>
        <p:txBody>
          <a:bodyPr vert="horz" lIns="93122" tIns="46561" rIns="93122" bIns="46561" rtlCol="0"/>
          <a:lstStyle>
            <a:lvl1pPr algn="r">
              <a:defRPr sz="1200"/>
            </a:lvl1pPr>
          </a:lstStyle>
          <a:p>
            <a:pPr>
              <a:defRPr/>
            </a:pPr>
            <a:fld id="{75A721C6-A698-4680-9C0F-AE385F34C1AE}" type="datetimeFigureOut">
              <a:rPr lang="ja-JP" altLang="en-US"/>
              <a:pPr>
                <a:defRPr/>
              </a:pPr>
              <a:t>2026/9/25</a:t>
            </a:fld>
            <a:endParaRPr lang="ja-JP" altLang="en-US"/>
          </a:p>
        </p:txBody>
      </p:sp>
      <p:sp>
        <p:nvSpPr>
          <p:cNvPr id="4" name="スライド イメージ プレースホルダー 3">
            <a:extLst>
              <a:ext uri="{FF2B5EF4-FFF2-40B4-BE49-F238E27FC236}">
                <a16:creationId xmlns:a16="http://schemas.microsoft.com/office/drawing/2014/main" id="{3B9A13B9-D92D-DE27-BC30-3090AD46759F}"/>
              </a:ext>
            </a:extLst>
          </p:cNvPr>
          <p:cNvSpPr>
            <a:spLocks noGrp="1" noRot="1" noChangeAspect="1"/>
          </p:cNvSpPr>
          <p:nvPr>
            <p:ph type="sldImg" idx="2"/>
          </p:nvPr>
        </p:nvSpPr>
        <p:spPr>
          <a:xfrm>
            <a:off x="1189038" y="1252538"/>
            <a:ext cx="4510087" cy="3381375"/>
          </a:xfrm>
          <a:prstGeom prst="rect">
            <a:avLst/>
          </a:prstGeom>
          <a:noFill/>
          <a:ln w="12700">
            <a:solidFill>
              <a:prstClr val="black"/>
            </a:solidFill>
          </a:ln>
        </p:spPr>
        <p:txBody>
          <a:bodyPr vert="horz" lIns="93122" tIns="46561" rIns="93122" bIns="46561" rtlCol="0" anchor="ctr"/>
          <a:lstStyle/>
          <a:p>
            <a:pPr lvl="0"/>
            <a:endParaRPr lang="ja-JP" altLang="en-US" noProof="0"/>
          </a:p>
        </p:txBody>
      </p:sp>
      <p:sp>
        <p:nvSpPr>
          <p:cNvPr id="5" name="ノート プレースホルダー 4">
            <a:extLst>
              <a:ext uri="{FF2B5EF4-FFF2-40B4-BE49-F238E27FC236}">
                <a16:creationId xmlns:a16="http://schemas.microsoft.com/office/drawing/2014/main" id="{75E79A37-B041-54D3-C3CF-F7527F62B731}"/>
              </a:ext>
            </a:extLst>
          </p:cNvPr>
          <p:cNvSpPr>
            <a:spLocks noGrp="1"/>
          </p:cNvSpPr>
          <p:nvPr>
            <p:ph type="body" sz="quarter" idx="3"/>
          </p:nvPr>
        </p:nvSpPr>
        <p:spPr>
          <a:xfrm>
            <a:off x="688975" y="4822825"/>
            <a:ext cx="5510213" cy="3944938"/>
          </a:xfrm>
          <a:prstGeom prst="rect">
            <a:avLst/>
          </a:prstGeom>
        </p:spPr>
        <p:txBody>
          <a:bodyPr vert="horz" lIns="93122" tIns="46561" rIns="93122" bIns="46561" rtlCol="0"/>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ー 5">
            <a:extLst>
              <a:ext uri="{FF2B5EF4-FFF2-40B4-BE49-F238E27FC236}">
                <a16:creationId xmlns:a16="http://schemas.microsoft.com/office/drawing/2014/main" id="{6706BE45-FA9A-2B3F-4AFD-F4B5C6563F23}"/>
              </a:ext>
            </a:extLst>
          </p:cNvPr>
          <p:cNvSpPr>
            <a:spLocks noGrp="1"/>
          </p:cNvSpPr>
          <p:nvPr>
            <p:ph type="ftr" sz="quarter" idx="4"/>
          </p:nvPr>
        </p:nvSpPr>
        <p:spPr>
          <a:xfrm>
            <a:off x="0" y="9517063"/>
            <a:ext cx="2986088" cy="503237"/>
          </a:xfrm>
          <a:prstGeom prst="rect">
            <a:avLst/>
          </a:prstGeom>
        </p:spPr>
        <p:txBody>
          <a:bodyPr vert="horz" lIns="93122" tIns="46561" rIns="93122" bIns="46561" rtlCol="0" anchor="b"/>
          <a:lstStyle>
            <a:lvl1pPr algn="l">
              <a:defRPr sz="1200"/>
            </a:lvl1pPr>
          </a:lstStyle>
          <a:p>
            <a:pPr>
              <a:defRPr/>
            </a:pPr>
            <a:endParaRPr lang="ja-JP" altLang="en-US"/>
          </a:p>
        </p:txBody>
      </p:sp>
      <p:sp>
        <p:nvSpPr>
          <p:cNvPr id="7" name="スライド番号プレースホルダー 6">
            <a:extLst>
              <a:ext uri="{FF2B5EF4-FFF2-40B4-BE49-F238E27FC236}">
                <a16:creationId xmlns:a16="http://schemas.microsoft.com/office/drawing/2014/main" id="{28D3592A-8F6C-4B55-E626-186DAD2265DA}"/>
              </a:ext>
            </a:extLst>
          </p:cNvPr>
          <p:cNvSpPr>
            <a:spLocks noGrp="1"/>
          </p:cNvSpPr>
          <p:nvPr>
            <p:ph type="sldNum" sz="quarter" idx="5"/>
          </p:nvPr>
        </p:nvSpPr>
        <p:spPr>
          <a:xfrm>
            <a:off x="3900488" y="9517063"/>
            <a:ext cx="2986087" cy="503237"/>
          </a:xfrm>
          <a:prstGeom prst="rect">
            <a:avLst/>
          </a:prstGeom>
        </p:spPr>
        <p:txBody>
          <a:bodyPr vert="horz" wrap="square" lIns="93122" tIns="46561" rIns="93122" bIns="46561" numCol="1" anchor="b" anchorCtr="0" compatLnSpc="1">
            <a:prstTxWarp prst="textNoShape">
              <a:avLst/>
            </a:prstTxWarp>
          </a:bodyPr>
          <a:lstStyle>
            <a:lvl1pPr algn="r">
              <a:defRPr sz="1200"/>
            </a:lvl1pPr>
          </a:lstStyle>
          <a:p>
            <a:pPr>
              <a:defRPr/>
            </a:pPr>
            <a:fld id="{CE319794-E44F-49D3-B7D4-E37D63090CEE}"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F98BD-03E7-90F5-858A-CE131FFE7AF7}"/>
            </a:ext>
          </a:extLst>
        </p:cNvPr>
        <p:cNvGrpSpPr/>
        <p:nvPr/>
      </p:nvGrpSpPr>
      <p:grpSpPr>
        <a:xfrm>
          <a:off x="0" y="0"/>
          <a:ext cx="0" cy="0"/>
          <a:chOff x="0" y="0"/>
          <a:chExt cx="0" cy="0"/>
        </a:xfrm>
      </p:grpSpPr>
      <p:sp>
        <p:nvSpPr>
          <p:cNvPr id="24578" name="スライド イメージ プレースホルダー 1">
            <a:extLst>
              <a:ext uri="{FF2B5EF4-FFF2-40B4-BE49-F238E27FC236}">
                <a16:creationId xmlns:a16="http://schemas.microsoft.com/office/drawing/2014/main" id="{5BDA5B27-DC40-065F-5ACB-2B194BFC84F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ノート プレースホルダー 2">
            <a:extLst>
              <a:ext uri="{FF2B5EF4-FFF2-40B4-BE49-F238E27FC236}">
                <a16:creationId xmlns:a16="http://schemas.microsoft.com/office/drawing/2014/main" id="{E0B940BF-3925-DBB1-1E80-3120833341F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4580" name="スライド番号プレースホルダー 3">
            <a:extLst>
              <a:ext uri="{FF2B5EF4-FFF2-40B4-BE49-F238E27FC236}">
                <a16:creationId xmlns:a16="http://schemas.microsoft.com/office/drawing/2014/main" id="{074F8A61-23C6-0566-A5ED-69886F981CD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55650" indent="-290513">
              <a:defRPr kumimoji="1">
                <a:solidFill>
                  <a:schemeClr val="tx1"/>
                </a:solidFill>
                <a:latin typeface="Arial" panose="020B0604020202020204" pitchFamily="34" charset="0"/>
                <a:ea typeface="ＭＳ Ｐゴシック" panose="020B0600070205080204" pitchFamily="50" charset="-128"/>
              </a:defRPr>
            </a:lvl2pPr>
            <a:lvl3pPr marL="1163638" indent="-231775">
              <a:defRPr kumimoji="1">
                <a:solidFill>
                  <a:schemeClr val="tx1"/>
                </a:solidFill>
                <a:latin typeface="Arial" panose="020B0604020202020204" pitchFamily="34" charset="0"/>
                <a:ea typeface="ＭＳ Ｐゴシック" panose="020B0600070205080204" pitchFamily="50" charset="-128"/>
              </a:defRPr>
            </a:lvl3pPr>
            <a:lvl4pPr marL="1628775" indent="-231775">
              <a:defRPr kumimoji="1">
                <a:solidFill>
                  <a:schemeClr val="tx1"/>
                </a:solidFill>
                <a:latin typeface="Arial" panose="020B0604020202020204" pitchFamily="34" charset="0"/>
                <a:ea typeface="ＭＳ Ｐゴシック" panose="020B0600070205080204" pitchFamily="50" charset="-128"/>
              </a:defRPr>
            </a:lvl4pPr>
            <a:lvl5pPr marL="2093913" indent="-231775">
              <a:defRPr kumimoji="1">
                <a:solidFill>
                  <a:schemeClr val="tx1"/>
                </a:solidFill>
                <a:latin typeface="Arial" panose="020B0604020202020204" pitchFamily="34" charset="0"/>
                <a:ea typeface="ＭＳ Ｐゴシック" panose="020B0600070205080204" pitchFamily="50" charset="-128"/>
              </a:defRPr>
            </a:lvl5pPr>
            <a:lvl6pPr marL="2551113" indent="-231775"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3008313" indent="-231775"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65513" indent="-231775"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922713" indent="-231775"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67D2CC3B-A027-4CF5-A1D9-2C21C3D51CE0}" type="slidenum">
              <a:rPr lang="ja-JP" altLang="en-US" smtClean="0"/>
              <a:pPr/>
              <a:t>1</a:t>
            </a:fld>
            <a:endParaRPr lang="ja-JP" altLang="en-US"/>
          </a:p>
        </p:txBody>
      </p:sp>
    </p:spTree>
    <p:extLst>
      <p:ext uri="{BB962C8B-B14F-4D97-AF65-F5344CB8AC3E}">
        <p14:creationId xmlns:p14="http://schemas.microsoft.com/office/powerpoint/2010/main" val="19928924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D7E2C6-444F-37BA-682F-4F5752721D0D}"/>
            </a:ext>
          </a:extLst>
        </p:cNvPr>
        <p:cNvGrpSpPr/>
        <p:nvPr/>
      </p:nvGrpSpPr>
      <p:grpSpPr>
        <a:xfrm>
          <a:off x="0" y="0"/>
          <a:ext cx="0" cy="0"/>
          <a:chOff x="0" y="0"/>
          <a:chExt cx="0" cy="0"/>
        </a:xfrm>
      </p:grpSpPr>
      <p:sp>
        <p:nvSpPr>
          <p:cNvPr id="24578" name="スライド イメージ プレースホルダー 1">
            <a:extLst>
              <a:ext uri="{FF2B5EF4-FFF2-40B4-BE49-F238E27FC236}">
                <a16:creationId xmlns:a16="http://schemas.microsoft.com/office/drawing/2014/main" id="{7446BB92-B14F-9D92-3572-5C74F615ABC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ノート プレースホルダー 2">
            <a:extLst>
              <a:ext uri="{FF2B5EF4-FFF2-40B4-BE49-F238E27FC236}">
                <a16:creationId xmlns:a16="http://schemas.microsoft.com/office/drawing/2014/main" id="{7D55A305-471D-85AE-CE27-1F00BD0740A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4580" name="スライド番号プレースホルダー 3">
            <a:extLst>
              <a:ext uri="{FF2B5EF4-FFF2-40B4-BE49-F238E27FC236}">
                <a16:creationId xmlns:a16="http://schemas.microsoft.com/office/drawing/2014/main" id="{C002FD80-94B1-381C-E21C-D13050C9881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55650" indent="-290513">
              <a:defRPr kumimoji="1">
                <a:solidFill>
                  <a:schemeClr val="tx1"/>
                </a:solidFill>
                <a:latin typeface="Arial" panose="020B0604020202020204" pitchFamily="34" charset="0"/>
                <a:ea typeface="ＭＳ Ｐゴシック" panose="020B0600070205080204" pitchFamily="50" charset="-128"/>
              </a:defRPr>
            </a:lvl2pPr>
            <a:lvl3pPr marL="1163638" indent="-231775">
              <a:defRPr kumimoji="1">
                <a:solidFill>
                  <a:schemeClr val="tx1"/>
                </a:solidFill>
                <a:latin typeface="Arial" panose="020B0604020202020204" pitchFamily="34" charset="0"/>
                <a:ea typeface="ＭＳ Ｐゴシック" panose="020B0600070205080204" pitchFamily="50" charset="-128"/>
              </a:defRPr>
            </a:lvl3pPr>
            <a:lvl4pPr marL="1628775" indent="-231775">
              <a:defRPr kumimoji="1">
                <a:solidFill>
                  <a:schemeClr val="tx1"/>
                </a:solidFill>
                <a:latin typeface="Arial" panose="020B0604020202020204" pitchFamily="34" charset="0"/>
                <a:ea typeface="ＭＳ Ｐゴシック" panose="020B0600070205080204" pitchFamily="50" charset="-128"/>
              </a:defRPr>
            </a:lvl4pPr>
            <a:lvl5pPr marL="2093913" indent="-231775">
              <a:defRPr kumimoji="1">
                <a:solidFill>
                  <a:schemeClr val="tx1"/>
                </a:solidFill>
                <a:latin typeface="Arial" panose="020B0604020202020204" pitchFamily="34" charset="0"/>
                <a:ea typeface="ＭＳ Ｐゴシック" panose="020B0600070205080204" pitchFamily="50" charset="-128"/>
              </a:defRPr>
            </a:lvl5pPr>
            <a:lvl6pPr marL="2551113" indent="-231775"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3008313" indent="-231775"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65513" indent="-231775"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922713" indent="-231775"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67D2CC3B-A027-4CF5-A1D9-2C21C3D51CE0}" type="slidenum">
              <a:rPr lang="ja-JP" altLang="en-US" smtClean="0"/>
              <a:pPr/>
              <a:t>2</a:t>
            </a:fld>
            <a:endParaRPr lang="ja-JP" altLang="en-US"/>
          </a:p>
        </p:txBody>
      </p:sp>
    </p:spTree>
    <p:extLst>
      <p:ext uri="{BB962C8B-B14F-4D97-AF65-F5344CB8AC3E}">
        <p14:creationId xmlns:p14="http://schemas.microsoft.com/office/powerpoint/2010/main" val="24406381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9EAACA-2974-BCF8-52D0-EA4F0030B9FA}"/>
            </a:ext>
          </a:extLst>
        </p:cNvPr>
        <p:cNvGrpSpPr/>
        <p:nvPr/>
      </p:nvGrpSpPr>
      <p:grpSpPr>
        <a:xfrm>
          <a:off x="0" y="0"/>
          <a:ext cx="0" cy="0"/>
          <a:chOff x="0" y="0"/>
          <a:chExt cx="0" cy="0"/>
        </a:xfrm>
      </p:grpSpPr>
      <p:sp>
        <p:nvSpPr>
          <p:cNvPr id="24578" name="スライド イメージ プレースホルダー 1">
            <a:extLst>
              <a:ext uri="{FF2B5EF4-FFF2-40B4-BE49-F238E27FC236}">
                <a16:creationId xmlns:a16="http://schemas.microsoft.com/office/drawing/2014/main" id="{37B246E3-ED2E-1B36-AAEA-F92D45EC424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ノート プレースホルダー 2">
            <a:extLst>
              <a:ext uri="{FF2B5EF4-FFF2-40B4-BE49-F238E27FC236}">
                <a16:creationId xmlns:a16="http://schemas.microsoft.com/office/drawing/2014/main" id="{44F82616-3B5C-D0FC-2634-4F78DCA399B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4580" name="スライド番号プレースホルダー 3">
            <a:extLst>
              <a:ext uri="{FF2B5EF4-FFF2-40B4-BE49-F238E27FC236}">
                <a16:creationId xmlns:a16="http://schemas.microsoft.com/office/drawing/2014/main" id="{0682903B-EEEA-01A0-8267-F66A31F7573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55650" indent="-290513">
              <a:defRPr kumimoji="1">
                <a:solidFill>
                  <a:schemeClr val="tx1"/>
                </a:solidFill>
                <a:latin typeface="Arial" panose="020B0604020202020204" pitchFamily="34" charset="0"/>
                <a:ea typeface="ＭＳ Ｐゴシック" panose="020B0600070205080204" pitchFamily="50" charset="-128"/>
              </a:defRPr>
            </a:lvl2pPr>
            <a:lvl3pPr marL="1163638" indent="-231775">
              <a:defRPr kumimoji="1">
                <a:solidFill>
                  <a:schemeClr val="tx1"/>
                </a:solidFill>
                <a:latin typeface="Arial" panose="020B0604020202020204" pitchFamily="34" charset="0"/>
                <a:ea typeface="ＭＳ Ｐゴシック" panose="020B0600070205080204" pitchFamily="50" charset="-128"/>
              </a:defRPr>
            </a:lvl3pPr>
            <a:lvl4pPr marL="1628775" indent="-231775">
              <a:defRPr kumimoji="1">
                <a:solidFill>
                  <a:schemeClr val="tx1"/>
                </a:solidFill>
                <a:latin typeface="Arial" panose="020B0604020202020204" pitchFamily="34" charset="0"/>
                <a:ea typeface="ＭＳ Ｐゴシック" panose="020B0600070205080204" pitchFamily="50" charset="-128"/>
              </a:defRPr>
            </a:lvl4pPr>
            <a:lvl5pPr marL="2093913" indent="-231775">
              <a:defRPr kumimoji="1">
                <a:solidFill>
                  <a:schemeClr val="tx1"/>
                </a:solidFill>
                <a:latin typeface="Arial" panose="020B0604020202020204" pitchFamily="34" charset="0"/>
                <a:ea typeface="ＭＳ Ｐゴシック" panose="020B0600070205080204" pitchFamily="50" charset="-128"/>
              </a:defRPr>
            </a:lvl5pPr>
            <a:lvl6pPr marL="2551113" indent="-231775"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3008313" indent="-231775"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65513" indent="-231775"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922713" indent="-231775"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67D2CC3B-A027-4CF5-A1D9-2C21C3D51CE0}" type="slidenum">
              <a:rPr lang="ja-JP" altLang="en-US" smtClean="0"/>
              <a:pPr/>
              <a:t>3</a:t>
            </a:fld>
            <a:endParaRPr lang="ja-JP" altLang="en-US"/>
          </a:p>
        </p:txBody>
      </p:sp>
    </p:spTree>
    <p:extLst>
      <p:ext uri="{BB962C8B-B14F-4D97-AF65-F5344CB8AC3E}">
        <p14:creationId xmlns:p14="http://schemas.microsoft.com/office/powerpoint/2010/main" val="28740745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502FA-05F0-4A82-6771-FD554B95B100}"/>
            </a:ext>
          </a:extLst>
        </p:cNvPr>
        <p:cNvGrpSpPr/>
        <p:nvPr/>
      </p:nvGrpSpPr>
      <p:grpSpPr>
        <a:xfrm>
          <a:off x="0" y="0"/>
          <a:ext cx="0" cy="0"/>
          <a:chOff x="0" y="0"/>
          <a:chExt cx="0" cy="0"/>
        </a:xfrm>
      </p:grpSpPr>
      <p:sp>
        <p:nvSpPr>
          <p:cNvPr id="24578" name="スライド イメージ プレースホルダー 1">
            <a:extLst>
              <a:ext uri="{FF2B5EF4-FFF2-40B4-BE49-F238E27FC236}">
                <a16:creationId xmlns:a16="http://schemas.microsoft.com/office/drawing/2014/main" id="{6D1BE417-7F28-2D98-5E00-FB10541F12D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ノート プレースホルダー 2">
            <a:extLst>
              <a:ext uri="{FF2B5EF4-FFF2-40B4-BE49-F238E27FC236}">
                <a16:creationId xmlns:a16="http://schemas.microsoft.com/office/drawing/2014/main" id="{06A3AEA1-9CA3-D3C1-44FC-D175B9B83DD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4580" name="スライド番号プレースホルダー 3">
            <a:extLst>
              <a:ext uri="{FF2B5EF4-FFF2-40B4-BE49-F238E27FC236}">
                <a16:creationId xmlns:a16="http://schemas.microsoft.com/office/drawing/2014/main" id="{3FB06709-0C8D-9C06-404E-928A068BA20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55650" indent="-290513">
              <a:defRPr kumimoji="1">
                <a:solidFill>
                  <a:schemeClr val="tx1"/>
                </a:solidFill>
                <a:latin typeface="Arial" panose="020B0604020202020204" pitchFamily="34" charset="0"/>
                <a:ea typeface="ＭＳ Ｐゴシック" panose="020B0600070205080204" pitchFamily="50" charset="-128"/>
              </a:defRPr>
            </a:lvl2pPr>
            <a:lvl3pPr marL="1163638" indent="-231775">
              <a:defRPr kumimoji="1">
                <a:solidFill>
                  <a:schemeClr val="tx1"/>
                </a:solidFill>
                <a:latin typeface="Arial" panose="020B0604020202020204" pitchFamily="34" charset="0"/>
                <a:ea typeface="ＭＳ Ｐゴシック" panose="020B0600070205080204" pitchFamily="50" charset="-128"/>
              </a:defRPr>
            </a:lvl3pPr>
            <a:lvl4pPr marL="1628775" indent="-231775">
              <a:defRPr kumimoji="1">
                <a:solidFill>
                  <a:schemeClr val="tx1"/>
                </a:solidFill>
                <a:latin typeface="Arial" panose="020B0604020202020204" pitchFamily="34" charset="0"/>
                <a:ea typeface="ＭＳ Ｐゴシック" panose="020B0600070205080204" pitchFamily="50" charset="-128"/>
              </a:defRPr>
            </a:lvl4pPr>
            <a:lvl5pPr marL="2093913" indent="-231775">
              <a:defRPr kumimoji="1">
                <a:solidFill>
                  <a:schemeClr val="tx1"/>
                </a:solidFill>
                <a:latin typeface="Arial" panose="020B0604020202020204" pitchFamily="34" charset="0"/>
                <a:ea typeface="ＭＳ Ｐゴシック" panose="020B0600070205080204" pitchFamily="50" charset="-128"/>
              </a:defRPr>
            </a:lvl5pPr>
            <a:lvl6pPr marL="2551113" indent="-231775"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3008313" indent="-231775"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65513" indent="-231775"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922713" indent="-231775"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67D2CC3B-A027-4CF5-A1D9-2C21C3D51CE0}" type="slidenum">
              <a:rPr lang="ja-JP" altLang="en-US" smtClean="0"/>
              <a:pPr/>
              <a:t>4</a:t>
            </a:fld>
            <a:endParaRPr lang="ja-JP" altLang="en-US"/>
          </a:p>
        </p:txBody>
      </p:sp>
    </p:spTree>
    <p:extLst>
      <p:ext uri="{BB962C8B-B14F-4D97-AF65-F5344CB8AC3E}">
        <p14:creationId xmlns:p14="http://schemas.microsoft.com/office/powerpoint/2010/main" val="27168639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2EA0C-DFD7-FCBE-C19A-AA1D3D686860}"/>
            </a:ext>
          </a:extLst>
        </p:cNvPr>
        <p:cNvGrpSpPr/>
        <p:nvPr/>
      </p:nvGrpSpPr>
      <p:grpSpPr>
        <a:xfrm>
          <a:off x="0" y="0"/>
          <a:ext cx="0" cy="0"/>
          <a:chOff x="0" y="0"/>
          <a:chExt cx="0" cy="0"/>
        </a:xfrm>
      </p:grpSpPr>
      <p:sp>
        <p:nvSpPr>
          <p:cNvPr id="24578" name="スライド イメージ プレースホルダー 1">
            <a:extLst>
              <a:ext uri="{FF2B5EF4-FFF2-40B4-BE49-F238E27FC236}">
                <a16:creationId xmlns:a16="http://schemas.microsoft.com/office/drawing/2014/main" id="{7431E059-A0B8-3742-88B1-6AD9470F18C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ノート プレースホルダー 2">
            <a:extLst>
              <a:ext uri="{FF2B5EF4-FFF2-40B4-BE49-F238E27FC236}">
                <a16:creationId xmlns:a16="http://schemas.microsoft.com/office/drawing/2014/main" id="{FD9EB8FA-0F46-B0E8-66F8-CA1736F3D79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4580" name="スライド番号プレースホルダー 3">
            <a:extLst>
              <a:ext uri="{FF2B5EF4-FFF2-40B4-BE49-F238E27FC236}">
                <a16:creationId xmlns:a16="http://schemas.microsoft.com/office/drawing/2014/main" id="{008266AD-998F-73F8-7E22-DEF0F3A52DE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55650" indent="-290513">
              <a:defRPr kumimoji="1">
                <a:solidFill>
                  <a:schemeClr val="tx1"/>
                </a:solidFill>
                <a:latin typeface="Arial" panose="020B0604020202020204" pitchFamily="34" charset="0"/>
                <a:ea typeface="ＭＳ Ｐゴシック" panose="020B0600070205080204" pitchFamily="50" charset="-128"/>
              </a:defRPr>
            </a:lvl2pPr>
            <a:lvl3pPr marL="1163638" indent="-231775">
              <a:defRPr kumimoji="1">
                <a:solidFill>
                  <a:schemeClr val="tx1"/>
                </a:solidFill>
                <a:latin typeface="Arial" panose="020B0604020202020204" pitchFamily="34" charset="0"/>
                <a:ea typeface="ＭＳ Ｐゴシック" panose="020B0600070205080204" pitchFamily="50" charset="-128"/>
              </a:defRPr>
            </a:lvl3pPr>
            <a:lvl4pPr marL="1628775" indent="-231775">
              <a:defRPr kumimoji="1">
                <a:solidFill>
                  <a:schemeClr val="tx1"/>
                </a:solidFill>
                <a:latin typeface="Arial" panose="020B0604020202020204" pitchFamily="34" charset="0"/>
                <a:ea typeface="ＭＳ Ｐゴシック" panose="020B0600070205080204" pitchFamily="50" charset="-128"/>
              </a:defRPr>
            </a:lvl4pPr>
            <a:lvl5pPr marL="2093913" indent="-231775">
              <a:defRPr kumimoji="1">
                <a:solidFill>
                  <a:schemeClr val="tx1"/>
                </a:solidFill>
                <a:latin typeface="Arial" panose="020B0604020202020204" pitchFamily="34" charset="0"/>
                <a:ea typeface="ＭＳ Ｐゴシック" panose="020B0600070205080204" pitchFamily="50" charset="-128"/>
              </a:defRPr>
            </a:lvl5pPr>
            <a:lvl6pPr marL="2551113" indent="-231775"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3008313" indent="-231775"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65513" indent="-231775"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922713" indent="-231775"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67D2CC3B-A027-4CF5-A1D9-2C21C3D51CE0}" type="slidenum">
              <a:rPr lang="ja-JP" altLang="en-US" smtClean="0"/>
              <a:pPr/>
              <a:t>5</a:t>
            </a:fld>
            <a:endParaRPr lang="ja-JP" altLang="en-US"/>
          </a:p>
        </p:txBody>
      </p:sp>
    </p:spTree>
    <p:extLst>
      <p:ext uri="{BB962C8B-B14F-4D97-AF65-F5344CB8AC3E}">
        <p14:creationId xmlns:p14="http://schemas.microsoft.com/office/powerpoint/2010/main" val="7401856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A23037-76ED-35C2-7725-25DEE04BC895}"/>
            </a:ext>
          </a:extLst>
        </p:cNvPr>
        <p:cNvGrpSpPr/>
        <p:nvPr/>
      </p:nvGrpSpPr>
      <p:grpSpPr>
        <a:xfrm>
          <a:off x="0" y="0"/>
          <a:ext cx="0" cy="0"/>
          <a:chOff x="0" y="0"/>
          <a:chExt cx="0" cy="0"/>
        </a:xfrm>
      </p:grpSpPr>
      <p:sp>
        <p:nvSpPr>
          <p:cNvPr id="24578" name="スライド イメージ プレースホルダー 1">
            <a:extLst>
              <a:ext uri="{FF2B5EF4-FFF2-40B4-BE49-F238E27FC236}">
                <a16:creationId xmlns:a16="http://schemas.microsoft.com/office/drawing/2014/main" id="{D8F2FA50-E6F2-71FF-154D-15792F23387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ノート プレースホルダー 2">
            <a:extLst>
              <a:ext uri="{FF2B5EF4-FFF2-40B4-BE49-F238E27FC236}">
                <a16:creationId xmlns:a16="http://schemas.microsoft.com/office/drawing/2014/main" id="{CD8D1A97-EFB2-7FA7-57A9-7A5D600A794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4580" name="スライド番号プレースホルダー 3">
            <a:extLst>
              <a:ext uri="{FF2B5EF4-FFF2-40B4-BE49-F238E27FC236}">
                <a16:creationId xmlns:a16="http://schemas.microsoft.com/office/drawing/2014/main" id="{EEA52A14-E75B-87A0-7AAD-1BF32724F2E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55650" indent="-290513">
              <a:defRPr kumimoji="1">
                <a:solidFill>
                  <a:schemeClr val="tx1"/>
                </a:solidFill>
                <a:latin typeface="Arial" panose="020B0604020202020204" pitchFamily="34" charset="0"/>
                <a:ea typeface="ＭＳ Ｐゴシック" panose="020B0600070205080204" pitchFamily="50" charset="-128"/>
              </a:defRPr>
            </a:lvl2pPr>
            <a:lvl3pPr marL="1163638" indent="-231775">
              <a:defRPr kumimoji="1">
                <a:solidFill>
                  <a:schemeClr val="tx1"/>
                </a:solidFill>
                <a:latin typeface="Arial" panose="020B0604020202020204" pitchFamily="34" charset="0"/>
                <a:ea typeface="ＭＳ Ｐゴシック" panose="020B0600070205080204" pitchFamily="50" charset="-128"/>
              </a:defRPr>
            </a:lvl3pPr>
            <a:lvl4pPr marL="1628775" indent="-231775">
              <a:defRPr kumimoji="1">
                <a:solidFill>
                  <a:schemeClr val="tx1"/>
                </a:solidFill>
                <a:latin typeface="Arial" panose="020B0604020202020204" pitchFamily="34" charset="0"/>
                <a:ea typeface="ＭＳ Ｐゴシック" panose="020B0600070205080204" pitchFamily="50" charset="-128"/>
              </a:defRPr>
            </a:lvl4pPr>
            <a:lvl5pPr marL="2093913" indent="-231775">
              <a:defRPr kumimoji="1">
                <a:solidFill>
                  <a:schemeClr val="tx1"/>
                </a:solidFill>
                <a:latin typeface="Arial" panose="020B0604020202020204" pitchFamily="34" charset="0"/>
                <a:ea typeface="ＭＳ Ｐゴシック" panose="020B0600070205080204" pitchFamily="50" charset="-128"/>
              </a:defRPr>
            </a:lvl5pPr>
            <a:lvl6pPr marL="2551113" indent="-231775"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3008313" indent="-231775"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65513" indent="-231775"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922713" indent="-231775"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67D2CC3B-A027-4CF5-A1D9-2C21C3D51CE0}" type="slidenum">
              <a:rPr lang="ja-JP" altLang="en-US" smtClean="0"/>
              <a:pPr/>
              <a:t>6</a:t>
            </a:fld>
            <a:endParaRPr lang="ja-JP" altLang="en-US"/>
          </a:p>
        </p:txBody>
      </p:sp>
    </p:spTree>
    <p:extLst>
      <p:ext uri="{BB962C8B-B14F-4D97-AF65-F5344CB8AC3E}">
        <p14:creationId xmlns:p14="http://schemas.microsoft.com/office/powerpoint/2010/main" val="27536962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B5D5D4-9874-31C5-393E-739F623E98DE}"/>
            </a:ext>
          </a:extLst>
        </p:cNvPr>
        <p:cNvGrpSpPr/>
        <p:nvPr/>
      </p:nvGrpSpPr>
      <p:grpSpPr>
        <a:xfrm>
          <a:off x="0" y="0"/>
          <a:ext cx="0" cy="0"/>
          <a:chOff x="0" y="0"/>
          <a:chExt cx="0" cy="0"/>
        </a:xfrm>
      </p:grpSpPr>
      <p:sp>
        <p:nvSpPr>
          <p:cNvPr id="24578" name="スライド イメージ プレースホルダー 1">
            <a:extLst>
              <a:ext uri="{FF2B5EF4-FFF2-40B4-BE49-F238E27FC236}">
                <a16:creationId xmlns:a16="http://schemas.microsoft.com/office/drawing/2014/main" id="{413CAD8E-4323-0955-9F93-B310C16F7F5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ノート プレースホルダー 2">
            <a:extLst>
              <a:ext uri="{FF2B5EF4-FFF2-40B4-BE49-F238E27FC236}">
                <a16:creationId xmlns:a16="http://schemas.microsoft.com/office/drawing/2014/main" id="{AB2F185E-874D-0156-A60B-7A160FC73C5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4580" name="スライド番号プレースホルダー 3">
            <a:extLst>
              <a:ext uri="{FF2B5EF4-FFF2-40B4-BE49-F238E27FC236}">
                <a16:creationId xmlns:a16="http://schemas.microsoft.com/office/drawing/2014/main" id="{2AE3F5C0-884C-F051-77AC-66B1AC23080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55650" indent="-290513">
              <a:defRPr kumimoji="1">
                <a:solidFill>
                  <a:schemeClr val="tx1"/>
                </a:solidFill>
                <a:latin typeface="Arial" panose="020B0604020202020204" pitchFamily="34" charset="0"/>
                <a:ea typeface="ＭＳ Ｐゴシック" panose="020B0600070205080204" pitchFamily="50" charset="-128"/>
              </a:defRPr>
            </a:lvl2pPr>
            <a:lvl3pPr marL="1163638" indent="-231775">
              <a:defRPr kumimoji="1">
                <a:solidFill>
                  <a:schemeClr val="tx1"/>
                </a:solidFill>
                <a:latin typeface="Arial" panose="020B0604020202020204" pitchFamily="34" charset="0"/>
                <a:ea typeface="ＭＳ Ｐゴシック" panose="020B0600070205080204" pitchFamily="50" charset="-128"/>
              </a:defRPr>
            </a:lvl3pPr>
            <a:lvl4pPr marL="1628775" indent="-231775">
              <a:defRPr kumimoji="1">
                <a:solidFill>
                  <a:schemeClr val="tx1"/>
                </a:solidFill>
                <a:latin typeface="Arial" panose="020B0604020202020204" pitchFamily="34" charset="0"/>
                <a:ea typeface="ＭＳ Ｐゴシック" panose="020B0600070205080204" pitchFamily="50" charset="-128"/>
              </a:defRPr>
            </a:lvl4pPr>
            <a:lvl5pPr marL="2093913" indent="-231775">
              <a:defRPr kumimoji="1">
                <a:solidFill>
                  <a:schemeClr val="tx1"/>
                </a:solidFill>
                <a:latin typeface="Arial" panose="020B0604020202020204" pitchFamily="34" charset="0"/>
                <a:ea typeface="ＭＳ Ｐゴシック" panose="020B0600070205080204" pitchFamily="50" charset="-128"/>
              </a:defRPr>
            </a:lvl5pPr>
            <a:lvl6pPr marL="2551113" indent="-231775"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3008313" indent="-231775"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65513" indent="-231775"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922713" indent="-231775"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67D2CC3B-A027-4CF5-A1D9-2C21C3D51CE0}" type="slidenum">
              <a:rPr lang="ja-JP" altLang="en-US" smtClean="0"/>
              <a:pPr/>
              <a:t>7</a:t>
            </a:fld>
            <a:endParaRPr lang="ja-JP" altLang="en-US"/>
          </a:p>
        </p:txBody>
      </p:sp>
    </p:spTree>
    <p:extLst>
      <p:ext uri="{BB962C8B-B14F-4D97-AF65-F5344CB8AC3E}">
        <p14:creationId xmlns:p14="http://schemas.microsoft.com/office/powerpoint/2010/main" val="16514066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0F5702-BC04-3878-5597-BED43BE76928}"/>
            </a:ext>
          </a:extLst>
        </p:cNvPr>
        <p:cNvGrpSpPr/>
        <p:nvPr/>
      </p:nvGrpSpPr>
      <p:grpSpPr>
        <a:xfrm>
          <a:off x="0" y="0"/>
          <a:ext cx="0" cy="0"/>
          <a:chOff x="0" y="0"/>
          <a:chExt cx="0" cy="0"/>
        </a:xfrm>
      </p:grpSpPr>
      <p:sp>
        <p:nvSpPr>
          <p:cNvPr id="24578" name="スライド イメージ プレースホルダー 1">
            <a:extLst>
              <a:ext uri="{FF2B5EF4-FFF2-40B4-BE49-F238E27FC236}">
                <a16:creationId xmlns:a16="http://schemas.microsoft.com/office/drawing/2014/main" id="{067B77BA-9C00-14EB-7164-E989FD5B8CB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ノート プレースホルダー 2">
            <a:extLst>
              <a:ext uri="{FF2B5EF4-FFF2-40B4-BE49-F238E27FC236}">
                <a16:creationId xmlns:a16="http://schemas.microsoft.com/office/drawing/2014/main" id="{6E603F37-FD9D-EE3E-A5FD-300EEC9BD70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4580" name="スライド番号プレースホルダー 3">
            <a:extLst>
              <a:ext uri="{FF2B5EF4-FFF2-40B4-BE49-F238E27FC236}">
                <a16:creationId xmlns:a16="http://schemas.microsoft.com/office/drawing/2014/main" id="{8011A35B-9A0C-7FE3-BB01-1E0891F9292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55650" indent="-290513">
              <a:defRPr kumimoji="1">
                <a:solidFill>
                  <a:schemeClr val="tx1"/>
                </a:solidFill>
                <a:latin typeface="Arial" panose="020B0604020202020204" pitchFamily="34" charset="0"/>
                <a:ea typeface="ＭＳ Ｐゴシック" panose="020B0600070205080204" pitchFamily="50" charset="-128"/>
              </a:defRPr>
            </a:lvl2pPr>
            <a:lvl3pPr marL="1163638" indent="-231775">
              <a:defRPr kumimoji="1">
                <a:solidFill>
                  <a:schemeClr val="tx1"/>
                </a:solidFill>
                <a:latin typeface="Arial" panose="020B0604020202020204" pitchFamily="34" charset="0"/>
                <a:ea typeface="ＭＳ Ｐゴシック" panose="020B0600070205080204" pitchFamily="50" charset="-128"/>
              </a:defRPr>
            </a:lvl3pPr>
            <a:lvl4pPr marL="1628775" indent="-231775">
              <a:defRPr kumimoji="1">
                <a:solidFill>
                  <a:schemeClr val="tx1"/>
                </a:solidFill>
                <a:latin typeface="Arial" panose="020B0604020202020204" pitchFamily="34" charset="0"/>
                <a:ea typeface="ＭＳ Ｐゴシック" panose="020B0600070205080204" pitchFamily="50" charset="-128"/>
              </a:defRPr>
            </a:lvl4pPr>
            <a:lvl5pPr marL="2093913" indent="-231775">
              <a:defRPr kumimoji="1">
                <a:solidFill>
                  <a:schemeClr val="tx1"/>
                </a:solidFill>
                <a:latin typeface="Arial" panose="020B0604020202020204" pitchFamily="34" charset="0"/>
                <a:ea typeface="ＭＳ Ｐゴシック" panose="020B0600070205080204" pitchFamily="50" charset="-128"/>
              </a:defRPr>
            </a:lvl5pPr>
            <a:lvl6pPr marL="2551113" indent="-231775"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3008313" indent="-231775"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65513" indent="-231775"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922713" indent="-231775"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67D2CC3B-A027-4CF5-A1D9-2C21C3D51CE0}" type="slidenum">
              <a:rPr lang="ja-JP" altLang="en-US" smtClean="0"/>
              <a:pPr/>
              <a:t>8</a:t>
            </a:fld>
            <a:endParaRPr lang="ja-JP" altLang="en-US"/>
          </a:p>
        </p:txBody>
      </p:sp>
    </p:spTree>
    <p:extLst>
      <p:ext uri="{BB962C8B-B14F-4D97-AF65-F5344CB8AC3E}">
        <p14:creationId xmlns:p14="http://schemas.microsoft.com/office/powerpoint/2010/main" val="24881005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382374-A143-7F16-66E4-36A830C5EEF2}"/>
            </a:ext>
          </a:extLst>
        </p:cNvPr>
        <p:cNvGrpSpPr/>
        <p:nvPr/>
      </p:nvGrpSpPr>
      <p:grpSpPr>
        <a:xfrm>
          <a:off x="0" y="0"/>
          <a:ext cx="0" cy="0"/>
          <a:chOff x="0" y="0"/>
          <a:chExt cx="0" cy="0"/>
        </a:xfrm>
      </p:grpSpPr>
      <p:sp>
        <p:nvSpPr>
          <p:cNvPr id="24578" name="スライド イメージ プレースホルダー 1">
            <a:extLst>
              <a:ext uri="{FF2B5EF4-FFF2-40B4-BE49-F238E27FC236}">
                <a16:creationId xmlns:a16="http://schemas.microsoft.com/office/drawing/2014/main" id="{CC9B64B8-CA97-2FB8-5919-C0D4993E626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ノート プレースホルダー 2">
            <a:extLst>
              <a:ext uri="{FF2B5EF4-FFF2-40B4-BE49-F238E27FC236}">
                <a16:creationId xmlns:a16="http://schemas.microsoft.com/office/drawing/2014/main" id="{266B2751-572D-6678-E6C3-6F2544FF5B6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24580" name="スライド番号プレースホルダー 3">
            <a:extLst>
              <a:ext uri="{FF2B5EF4-FFF2-40B4-BE49-F238E27FC236}">
                <a16:creationId xmlns:a16="http://schemas.microsoft.com/office/drawing/2014/main" id="{5F675B8A-BEC1-6871-5ACD-D5975B839C5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55650" indent="-290513">
              <a:defRPr kumimoji="1">
                <a:solidFill>
                  <a:schemeClr val="tx1"/>
                </a:solidFill>
                <a:latin typeface="Arial" panose="020B0604020202020204" pitchFamily="34" charset="0"/>
                <a:ea typeface="ＭＳ Ｐゴシック" panose="020B0600070205080204" pitchFamily="50" charset="-128"/>
              </a:defRPr>
            </a:lvl2pPr>
            <a:lvl3pPr marL="1163638" indent="-231775">
              <a:defRPr kumimoji="1">
                <a:solidFill>
                  <a:schemeClr val="tx1"/>
                </a:solidFill>
                <a:latin typeface="Arial" panose="020B0604020202020204" pitchFamily="34" charset="0"/>
                <a:ea typeface="ＭＳ Ｐゴシック" panose="020B0600070205080204" pitchFamily="50" charset="-128"/>
              </a:defRPr>
            </a:lvl3pPr>
            <a:lvl4pPr marL="1628775" indent="-231775">
              <a:defRPr kumimoji="1">
                <a:solidFill>
                  <a:schemeClr val="tx1"/>
                </a:solidFill>
                <a:latin typeface="Arial" panose="020B0604020202020204" pitchFamily="34" charset="0"/>
                <a:ea typeface="ＭＳ Ｐゴシック" panose="020B0600070205080204" pitchFamily="50" charset="-128"/>
              </a:defRPr>
            </a:lvl4pPr>
            <a:lvl5pPr marL="2093913" indent="-231775">
              <a:defRPr kumimoji="1">
                <a:solidFill>
                  <a:schemeClr val="tx1"/>
                </a:solidFill>
                <a:latin typeface="Arial" panose="020B0604020202020204" pitchFamily="34" charset="0"/>
                <a:ea typeface="ＭＳ Ｐゴシック" panose="020B0600070205080204" pitchFamily="50" charset="-128"/>
              </a:defRPr>
            </a:lvl5pPr>
            <a:lvl6pPr marL="2551113" indent="-231775"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3008313" indent="-231775"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65513" indent="-231775"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922713" indent="-231775"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67D2CC3B-A027-4CF5-A1D9-2C21C3D51CE0}" type="slidenum">
              <a:rPr lang="ja-JP" altLang="en-US" smtClean="0"/>
              <a:pPr/>
              <a:t>9</a:t>
            </a:fld>
            <a:endParaRPr lang="ja-JP" altLang="en-US"/>
          </a:p>
        </p:txBody>
      </p:sp>
    </p:spTree>
    <p:extLst>
      <p:ext uri="{BB962C8B-B14F-4D97-AF65-F5344CB8AC3E}">
        <p14:creationId xmlns:p14="http://schemas.microsoft.com/office/powerpoint/2010/main" val="37241369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スライド イメージ プレースホルダー 1">
            <a:extLst>
              <a:ext uri="{FF2B5EF4-FFF2-40B4-BE49-F238E27FC236}">
                <a16:creationId xmlns:a16="http://schemas.microsoft.com/office/drawing/2014/main" id="{137532D3-E8C5-EE3A-328C-8C1101824BD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ノート プレースホルダー 2">
            <a:extLst>
              <a:ext uri="{FF2B5EF4-FFF2-40B4-BE49-F238E27FC236}">
                <a16:creationId xmlns:a16="http://schemas.microsoft.com/office/drawing/2014/main" id="{B304433F-87D7-4C99-B3A2-06BC370E327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46084" name="スライド番号プレースホルダー 3">
            <a:extLst>
              <a:ext uri="{FF2B5EF4-FFF2-40B4-BE49-F238E27FC236}">
                <a16:creationId xmlns:a16="http://schemas.microsoft.com/office/drawing/2014/main" id="{398933ED-A1E8-167B-DC54-10EE8EEDD8A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AF60FD58-3858-4415-9579-74C663DB3870}" type="slidenum">
              <a:rPr lang="ja-JP" altLang="en-US" smtClean="0"/>
              <a:pPr/>
              <a:t>10</a:t>
            </a:fld>
            <a:endParaRPr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bg>
      <p:bgPr>
        <a:solidFill>
          <a:schemeClr val="bg2"/>
        </a:solidFill>
        <a:effectLst/>
      </p:bgPr>
    </p:bg>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C72ACD53-7886-3A3D-DC52-25FF793C7068}"/>
              </a:ext>
            </a:extLst>
          </p:cNvPr>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3" name="正方形/長方形 2">
            <a:extLst>
              <a:ext uri="{FF2B5EF4-FFF2-40B4-BE49-F238E27FC236}">
                <a16:creationId xmlns:a16="http://schemas.microsoft.com/office/drawing/2014/main" id="{2ED87A7E-8D0F-2978-E729-BECAE8CB5873}"/>
              </a:ext>
            </a:extLst>
          </p:cNvPr>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4" name="正方形/長方形 3">
            <a:extLst>
              <a:ext uri="{FF2B5EF4-FFF2-40B4-BE49-F238E27FC236}">
                <a16:creationId xmlns:a16="http://schemas.microsoft.com/office/drawing/2014/main" id="{F39DB28D-2B1E-FC49-12BC-9C93122838C6}"/>
              </a:ext>
            </a:extLst>
          </p:cNvPr>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8" name="タイトル 7"/>
          <p:cNvSpPr>
            <a:spLocks noGrp="1"/>
          </p:cNvSpPr>
          <p:nvPr>
            <p:ph type="ctrTitle"/>
          </p:nvPr>
        </p:nvSpPr>
        <p:spPr>
          <a:xfrm>
            <a:off x="2362200" y="4038600"/>
            <a:ext cx="6477000" cy="1828800"/>
          </a:xfrm>
        </p:spPr>
        <p:txBody>
          <a:bodyPr anchor="b"/>
          <a:lstStyle>
            <a:lvl1pPr>
              <a:defRPr cap="all" baseline="0"/>
            </a:lvl1pPr>
          </a:lstStyle>
          <a:p>
            <a:r>
              <a:rPr lang="ja-JP" altLang="en-US"/>
              <a:t>マスタ タイトルの書式設定</a:t>
            </a:r>
            <a:endParaRPr lang="en-US"/>
          </a:p>
        </p:txBody>
      </p:sp>
      <p:sp>
        <p:nvSpPr>
          <p:cNvPr id="9" name="サブタイトル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ja-JP" altLang="en-US"/>
              <a:t>マスタ サブタイトルの書式設定</a:t>
            </a:r>
            <a:endParaRPr lang="en-US"/>
          </a:p>
        </p:txBody>
      </p:sp>
      <p:sp>
        <p:nvSpPr>
          <p:cNvPr id="5" name="日付プレースホルダ 27">
            <a:extLst>
              <a:ext uri="{FF2B5EF4-FFF2-40B4-BE49-F238E27FC236}">
                <a16:creationId xmlns:a16="http://schemas.microsoft.com/office/drawing/2014/main" id="{28F0F3EA-1757-6481-092B-BB9C549F3AF9}"/>
              </a:ext>
            </a:extLst>
          </p:cNvPr>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fld id="{22A52738-C451-4ACB-843E-71CB2DE63CA7}" type="datetimeFigureOut">
              <a:rPr lang="ja-JP" altLang="en-US"/>
              <a:pPr>
                <a:defRPr/>
              </a:pPr>
              <a:t>2026/9/25</a:t>
            </a:fld>
            <a:endParaRPr lang="ja-JP" altLang="en-US"/>
          </a:p>
        </p:txBody>
      </p:sp>
      <p:sp>
        <p:nvSpPr>
          <p:cNvPr id="6" name="フッター プレースホルダ 16">
            <a:extLst>
              <a:ext uri="{FF2B5EF4-FFF2-40B4-BE49-F238E27FC236}">
                <a16:creationId xmlns:a16="http://schemas.microsoft.com/office/drawing/2014/main" id="{426CF31F-DDD0-A78D-3BAE-937CCAD3EED1}"/>
              </a:ext>
            </a:extLst>
          </p:cNvPr>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endParaRPr lang="ja-JP" altLang="en-US"/>
          </a:p>
        </p:txBody>
      </p:sp>
      <p:sp>
        <p:nvSpPr>
          <p:cNvPr id="7" name="スライド番号プレースホルダ 28">
            <a:extLst>
              <a:ext uri="{FF2B5EF4-FFF2-40B4-BE49-F238E27FC236}">
                <a16:creationId xmlns:a16="http://schemas.microsoft.com/office/drawing/2014/main" id="{C04BB732-348A-45E7-4A7E-1C21D0ADEE33}"/>
              </a:ext>
            </a:extLst>
          </p:cNvPr>
          <p:cNvSpPr>
            <a:spLocks noGrp="1"/>
          </p:cNvSpPr>
          <p:nvPr>
            <p:ph type="sldNum" sz="quarter" idx="12"/>
          </p:nvPr>
        </p:nvSpPr>
        <p:spPr>
          <a:xfrm>
            <a:off x="8001000" y="228600"/>
            <a:ext cx="838200" cy="381000"/>
          </a:xfrm>
        </p:spPr>
        <p:txBody>
          <a:bodyPr/>
          <a:lstStyle>
            <a:lvl1pPr>
              <a:defRPr>
                <a:solidFill>
                  <a:schemeClr val="tx2"/>
                </a:solidFill>
              </a:defRPr>
            </a:lvl1pPr>
          </a:lstStyle>
          <a:p>
            <a:pPr>
              <a:defRPr/>
            </a:pPr>
            <a:fld id="{73E3CD61-F2D2-4A1E-B6E6-08CB16951381}" type="slidenum">
              <a:rPr lang="ja-JP" altLang="en-US"/>
              <a:pPr>
                <a:defRPr/>
              </a:pPr>
              <a:t>‹#›</a:t>
            </a:fld>
            <a:endParaRPr lang="ja-JP" altLang="en-US"/>
          </a:p>
        </p:txBody>
      </p:sp>
    </p:spTree>
    <p:extLst>
      <p:ext uri="{BB962C8B-B14F-4D97-AF65-F5344CB8AC3E}">
        <p14:creationId xmlns:p14="http://schemas.microsoft.com/office/powerpoint/2010/main" val="3228123740"/>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12648" y="228600"/>
            <a:ext cx="8153400" cy="990600"/>
          </a:xfrm>
        </p:spPr>
        <p:txBody>
          <a:bodyPr/>
          <a:lstStyle/>
          <a:p>
            <a:r>
              <a:rPr lang="ja-JP" altLang="en-US"/>
              <a:t>マスタ タイトルの書式設定</a:t>
            </a:r>
            <a:endParaRPr lang="en-US"/>
          </a:p>
        </p:txBody>
      </p:sp>
      <p:sp>
        <p:nvSpPr>
          <p:cNvPr id="8" name="コンテンツ プレースホルダ 7"/>
          <p:cNvSpPr>
            <a:spLocks noGrp="1"/>
          </p:cNvSpPr>
          <p:nvPr>
            <p:ph sz="quarter" idx="1"/>
          </p:nvPr>
        </p:nvSpPr>
        <p:spPr>
          <a:xfrm>
            <a:off x="612648" y="1600200"/>
            <a:ext cx="8153400" cy="44958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3" name="日付プレースホルダ 13">
            <a:extLst>
              <a:ext uri="{FF2B5EF4-FFF2-40B4-BE49-F238E27FC236}">
                <a16:creationId xmlns:a16="http://schemas.microsoft.com/office/drawing/2014/main" id="{1202957B-4338-D417-65D0-C04130831605}"/>
              </a:ext>
            </a:extLst>
          </p:cNvPr>
          <p:cNvSpPr>
            <a:spLocks noGrp="1"/>
          </p:cNvSpPr>
          <p:nvPr>
            <p:ph type="dt" sz="half" idx="10"/>
          </p:nvPr>
        </p:nvSpPr>
        <p:spPr/>
        <p:txBody>
          <a:bodyPr/>
          <a:lstStyle>
            <a:lvl1pPr>
              <a:defRPr/>
            </a:lvl1pPr>
          </a:lstStyle>
          <a:p>
            <a:pPr>
              <a:defRPr/>
            </a:pPr>
            <a:fld id="{CB150F46-97DF-4278-8787-8FF288A56654}" type="datetimeFigureOut">
              <a:rPr lang="ja-JP" altLang="en-US"/>
              <a:pPr>
                <a:defRPr/>
              </a:pPr>
              <a:t>2026/9/25</a:t>
            </a:fld>
            <a:endParaRPr lang="ja-JP" altLang="en-US"/>
          </a:p>
        </p:txBody>
      </p:sp>
      <p:sp>
        <p:nvSpPr>
          <p:cNvPr id="4" name="フッター プレースホルダ 2">
            <a:extLst>
              <a:ext uri="{FF2B5EF4-FFF2-40B4-BE49-F238E27FC236}">
                <a16:creationId xmlns:a16="http://schemas.microsoft.com/office/drawing/2014/main" id="{C6FBC4BB-C295-3FD4-444B-B737BFB6B639}"/>
              </a:ext>
            </a:extLst>
          </p:cNvPr>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 22">
            <a:extLst>
              <a:ext uri="{FF2B5EF4-FFF2-40B4-BE49-F238E27FC236}">
                <a16:creationId xmlns:a16="http://schemas.microsoft.com/office/drawing/2014/main" id="{BF296B92-5B85-57EA-25F8-0EA0E931D5C4}"/>
              </a:ext>
            </a:extLst>
          </p:cNvPr>
          <p:cNvSpPr>
            <a:spLocks noGrp="1"/>
          </p:cNvSpPr>
          <p:nvPr>
            <p:ph type="sldNum" sz="quarter" idx="12"/>
          </p:nvPr>
        </p:nvSpPr>
        <p:spPr/>
        <p:txBody>
          <a:bodyPr/>
          <a:lstStyle>
            <a:lvl1pPr>
              <a:defRPr/>
            </a:lvl1pPr>
          </a:lstStyle>
          <a:p>
            <a:pPr>
              <a:defRPr/>
            </a:pPr>
            <a:fld id="{893616B9-7D89-49E7-BF93-37A93D8307F9}" type="slidenum">
              <a:rPr lang="ja-JP" altLang="en-US"/>
              <a:pPr>
                <a:defRPr/>
              </a:pPr>
              <a:t>‹#›</a:t>
            </a:fld>
            <a:endParaRPr lang="ja-JP" altLang="en-US"/>
          </a:p>
        </p:txBody>
      </p:sp>
    </p:spTree>
    <p:extLst>
      <p:ext uri="{BB962C8B-B14F-4D97-AF65-F5344CB8AC3E}">
        <p14:creationId xmlns:p14="http://schemas.microsoft.com/office/powerpoint/2010/main" val="42409978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6EE462AC-DA15-4590-29D4-AD4077C9ABD1}"/>
              </a:ext>
            </a:extLst>
          </p:cNvPr>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5" name="正方形/長方形 4">
            <a:extLst>
              <a:ext uri="{FF2B5EF4-FFF2-40B4-BE49-F238E27FC236}">
                <a16:creationId xmlns:a16="http://schemas.microsoft.com/office/drawing/2014/main" id="{95FCD052-53AA-9819-F3E0-15FD0213E38B}"/>
              </a:ext>
            </a:extLst>
          </p:cNvPr>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6" name="正方形/長方形 5">
            <a:extLst>
              <a:ext uri="{FF2B5EF4-FFF2-40B4-BE49-F238E27FC236}">
                <a16:creationId xmlns:a16="http://schemas.microsoft.com/office/drawing/2014/main" id="{113DE8D9-B687-2583-E10A-2F3AC4DB8B71}"/>
              </a:ext>
            </a:extLst>
          </p:cNvPr>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3" name="テキスト プレースホルダ 2"/>
          <p:cNvSpPr>
            <a:spLocks noGrp="1"/>
          </p:cNvSpPr>
          <p:nvPr>
            <p:ph type="body" idx="1"/>
          </p:nvPr>
        </p:nvSpPr>
        <p:spPr>
          <a:xfrm>
            <a:off x="1371600" y="2743200"/>
            <a:ext cx="7123113" cy="1673225"/>
          </a:xfrm>
        </p:spPr>
        <p:txBody>
          <a:bodyPr/>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ja-JP" altLang="en-US"/>
              <a:t>マスタ テキストの書式設定</a:t>
            </a:r>
          </a:p>
        </p:txBody>
      </p:sp>
      <p:sp>
        <p:nvSpPr>
          <p:cNvPr id="2" name="タイトル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ja-JP" altLang="en-US"/>
              <a:t>マスタ タイトルの書式設定</a:t>
            </a:r>
            <a:endParaRPr lang="en-US"/>
          </a:p>
        </p:txBody>
      </p:sp>
      <p:sp>
        <p:nvSpPr>
          <p:cNvPr id="7" name="日付プレースホルダ 11">
            <a:extLst>
              <a:ext uri="{FF2B5EF4-FFF2-40B4-BE49-F238E27FC236}">
                <a16:creationId xmlns:a16="http://schemas.microsoft.com/office/drawing/2014/main" id="{9C318284-8154-4F34-2A12-E3A14D566D99}"/>
              </a:ext>
            </a:extLst>
          </p:cNvPr>
          <p:cNvSpPr>
            <a:spLocks noGrp="1"/>
          </p:cNvSpPr>
          <p:nvPr>
            <p:ph type="dt" sz="half" idx="10"/>
          </p:nvPr>
        </p:nvSpPr>
        <p:spPr/>
        <p:txBody>
          <a:bodyPr/>
          <a:lstStyle>
            <a:lvl1pPr>
              <a:defRPr/>
            </a:lvl1pPr>
          </a:lstStyle>
          <a:p>
            <a:pPr>
              <a:defRPr/>
            </a:pPr>
            <a:fld id="{45410CCF-3714-4333-B3FD-94CC7225BC5C}" type="datetimeFigureOut">
              <a:rPr lang="ja-JP" altLang="en-US"/>
              <a:pPr>
                <a:defRPr/>
              </a:pPr>
              <a:t>2026/9/25</a:t>
            </a:fld>
            <a:endParaRPr lang="ja-JP" altLang="en-US"/>
          </a:p>
        </p:txBody>
      </p:sp>
      <p:sp>
        <p:nvSpPr>
          <p:cNvPr id="8" name="スライド番号プレースホルダ 12">
            <a:extLst>
              <a:ext uri="{FF2B5EF4-FFF2-40B4-BE49-F238E27FC236}">
                <a16:creationId xmlns:a16="http://schemas.microsoft.com/office/drawing/2014/main" id="{6590517D-8EFD-F5E6-1590-2079823E3557}"/>
              </a:ext>
            </a:extLst>
          </p:cNvPr>
          <p:cNvSpPr>
            <a:spLocks noGrp="1"/>
          </p:cNvSpPr>
          <p:nvPr>
            <p:ph type="sldNum" sz="quarter" idx="11"/>
          </p:nvPr>
        </p:nvSpPr>
        <p:spPr>
          <a:xfrm>
            <a:off x="0" y="1752600"/>
            <a:ext cx="1295400" cy="701675"/>
          </a:xfrm>
        </p:spPr>
        <p:txBody>
          <a:bodyPr>
            <a:noAutofit/>
          </a:bodyPr>
          <a:lstStyle>
            <a:lvl1pPr>
              <a:defRPr sz="2400"/>
            </a:lvl1pPr>
          </a:lstStyle>
          <a:p>
            <a:pPr>
              <a:defRPr/>
            </a:pPr>
            <a:fld id="{443757F1-BCFB-4612-8851-B5BF738FD303}" type="slidenum">
              <a:rPr lang="ja-JP" altLang="en-US"/>
              <a:pPr>
                <a:defRPr/>
              </a:pPr>
              <a:t>‹#›</a:t>
            </a:fld>
            <a:endParaRPr lang="ja-JP" altLang="en-US"/>
          </a:p>
        </p:txBody>
      </p:sp>
      <p:sp>
        <p:nvSpPr>
          <p:cNvPr id="9" name="フッター プレースホルダ 13">
            <a:extLst>
              <a:ext uri="{FF2B5EF4-FFF2-40B4-BE49-F238E27FC236}">
                <a16:creationId xmlns:a16="http://schemas.microsoft.com/office/drawing/2014/main" id="{65F34D37-BB5A-E946-8466-64C81559101B}"/>
              </a:ext>
            </a:extLst>
          </p:cNvPr>
          <p:cNvSpPr>
            <a:spLocks noGrp="1"/>
          </p:cNvSpPr>
          <p:nvPr>
            <p:ph type="ftr" sz="quarter" idx="12"/>
          </p:nvPr>
        </p:nvSpPr>
        <p:spPr/>
        <p:txBody>
          <a:bodyPr/>
          <a:lstStyle>
            <a:lvl1pPr>
              <a:defRPr/>
            </a:lvl1pPr>
          </a:lstStyle>
          <a:p>
            <a:pPr>
              <a:defRPr/>
            </a:pPr>
            <a:endParaRPr lang="ja-JP" altLang="en-US"/>
          </a:p>
        </p:txBody>
      </p:sp>
    </p:spTree>
    <p:extLst>
      <p:ext uri="{BB962C8B-B14F-4D97-AF65-F5344CB8AC3E}">
        <p14:creationId xmlns:p14="http://schemas.microsoft.com/office/powerpoint/2010/main" val="3175201432"/>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endParaRPr lang="en-US"/>
          </a:p>
        </p:txBody>
      </p:sp>
      <p:sp>
        <p:nvSpPr>
          <p:cNvPr id="9" name="コンテンツ プレースホルダ 8"/>
          <p:cNvSpPr>
            <a:spLocks noGrp="1"/>
          </p:cNvSpPr>
          <p:nvPr>
            <p:ph sz="quarter" idx="1"/>
          </p:nvPr>
        </p:nvSpPr>
        <p:spPr>
          <a:xfrm>
            <a:off x="609600" y="1589567"/>
            <a:ext cx="3886200" cy="4572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11" name="コンテンツ プレースホルダ 10"/>
          <p:cNvSpPr>
            <a:spLocks noGrp="1"/>
          </p:cNvSpPr>
          <p:nvPr>
            <p:ph sz="quarter" idx="2"/>
          </p:nvPr>
        </p:nvSpPr>
        <p:spPr>
          <a:xfrm>
            <a:off x="4844901" y="1589567"/>
            <a:ext cx="3886200" cy="45720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3" name="日付プレースホルダ 7">
            <a:extLst>
              <a:ext uri="{FF2B5EF4-FFF2-40B4-BE49-F238E27FC236}">
                <a16:creationId xmlns:a16="http://schemas.microsoft.com/office/drawing/2014/main" id="{7B3F86FE-3B57-C54B-D73D-3854096AA93F}"/>
              </a:ext>
            </a:extLst>
          </p:cNvPr>
          <p:cNvSpPr>
            <a:spLocks noGrp="1"/>
          </p:cNvSpPr>
          <p:nvPr>
            <p:ph type="dt" sz="half" idx="10"/>
          </p:nvPr>
        </p:nvSpPr>
        <p:spPr/>
        <p:txBody>
          <a:bodyPr rtlCol="0"/>
          <a:lstStyle>
            <a:lvl1pPr>
              <a:defRPr/>
            </a:lvl1pPr>
          </a:lstStyle>
          <a:p>
            <a:pPr>
              <a:defRPr/>
            </a:pPr>
            <a:fld id="{B033B67E-E1F6-427C-B759-6FF31253B8C6}" type="datetimeFigureOut">
              <a:rPr lang="ja-JP" altLang="en-US"/>
              <a:pPr>
                <a:defRPr/>
              </a:pPr>
              <a:t>2026/9/25</a:t>
            </a:fld>
            <a:endParaRPr lang="ja-JP" altLang="en-US"/>
          </a:p>
        </p:txBody>
      </p:sp>
      <p:sp>
        <p:nvSpPr>
          <p:cNvPr id="4" name="スライド番号プレースホルダ 9">
            <a:extLst>
              <a:ext uri="{FF2B5EF4-FFF2-40B4-BE49-F238E27FC236}">
                <a16:creationId xmlns:a16="http://schemas.microsoft.com/office/drawing/2014/main" id="{EC18AA9A-3BFD-43A3-34C7-D19094AAAE0A}"/>
              </a:ext>
            </a:extLst>
          </p:cNvPr>
          <p:cNvSpPr>
            <a:spLocks noGrp="1"/>
          </p:cNvSpPr>
          <p:nvPr>
            <p:ph type="sldNum" sz="quarter" idx="11"/>
          </p:nvPr>
        </p:nvSpPr>
        <p:spPr/>
        <p:txBody>
          <a:bodyPr/>
          <a:lstStyle>
            <a:lvl1pPr>
              <a:defRPr/>
            </a:lvl1pPr>
          </a:lstStyle>
          <a:p>
            <a:pPr>
              <a:defRPr/>
            </a:pPr>
            <a:fld id="{33B40561-882C-4CCD-92E4-F612666C10EA}" type="slidenum">
              <a:rPr lang="ja-JP" altLang="en-US"/>
              <a:pPr>
                <a:defRPr/>
              </a:pPr>
              <a:t>‹#›</a:t>
            </a:fld>
            <a:endParaRPr lang="ja-JP" altLang="en-US"/>
          </a:p>
        </p:txBody>
      </p:sp>
      <p:sp>
        <p:nvSpPr>
          <p:cNvPr id="5" name="フッター プレースホルダ 11">
            <a:extLst>
              <a:ext uri="{FF2B5EF4-FFF2-40B4-BE49-F238E27FC236}">
                <a16:creationId xmlns:a16="http://schemas.microsoft.com/office/drawing/2014/main" id="{FA3F4AA5-9342-2AEF-EFC7-ADF325B882FC}"/>
              </a:ext>
            </a:extLst>
          </p:cNvPr>
          <p:cNvSpPr>
            <a:spLocks noGrp="1"/>
          </p:cNvSpPr>
          <p:nvPr>
            <p:ph type="ftr" sz="quarter" idx="12"/>
          </p:nvPr>
        </p:nvSpPr>
        <p:spPr/>
        <p:txBody>
          <a:bodyPr rtlCol="0"/>
          <a:lstStyle>
            <a:lvl1pPr>
              <a:defRPr/>
            </a:lvl1pPr>
          </a:lstStyle>
          <a:p>
            <a:pPr>
              <a:defRPr/>
            </a:pPr>
            <a:endParaRPr lang="ja-JP" altLang="en-US"/>
          </a:p>
        </p:txBody>
      </p:sp>
    </p:spTree>
    <p:extLst>
      <p:ext uri="{BB962C8B-B14F-4D97-AF65-F5344CB8AC3E}">
        <p14:creationId xmlns:p14="http://schemas.microsoft.com/office/powerpoint/2010/main" val="32146637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533400" y="273050"/>
            <a:ext cx="8153400" cy="869950"/>
          </a:xfrm>
        </p:spPr>
        <p:txBody>
          <a:bodyPr/>
          <a:lstStyle>
            <a:lvl1pPr>
              <a:defRPr/>
            </a:lvl1pPr>
          </a:lstStyle>
          <a:p>
            <a:r>
              <a:rPr lang="ja-JP" altLang="en-US"/>
              <a:t>マスタ タイトルの書式設定</a:t>
            </a:r>
            <a:endParaRPr lang="en-US"/>
          </a:p>
        </p:txBody>
      </p:sp>
      <p:sp>
        <p:nvSpPr>
          <p:cNvPr id="11" name="コンテンツ プレースホルダ 10"/>
          <p:cNvSpPr>
            <a:spLocks noGrp="1"/>
          </p:cNvSpPr>
          <p:nvPr>
            <p:ph sz="quarter" idx="2"/>
          </p:nvPr>
        </p:nvSpPr>
        <p:spPr>
          <a:xfrm>
            <a:off x="609600" y="2438400"/>
            <a:ext cx="3886200" cy="3581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13" name="コンテンツ プレースホルダ 12"/>
          <p:cNvSpPr>
            <a:spLocks noGrp="1"/>
          </p:cNvSpPr>
          <p:nvPr>
            <p:ph sz="quarter" idx="4"/>
          </p:nvPr>
        </p:nvSpPr>
        <p:spPr>
          <a:xfrm>
            <a:off x="4800600" y="2438400"/>
            <a:ext cx="3886200" cy="3581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16" name="テキスト プレースホルダ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ja-JP" altLang="en-US"/>
              <a:t>マスタ テキストの書式設定</a:t>
            </a:r>
          </a:p>
        </p:txBody>
      </p:sp>
      <p:sp>
        <p:nvSpPr>
          <p:cNvPr id="15" name="テキスト プレースホルダ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ja-JP" altLang="en-US"/>
              <a:t>マスタ テキストの書式設定</a:t>
            </a:r>
          </a:p>
        </p:txBody>
      </p:sp>
      <p:sp>
        <p:nvSpPr>
          <p:cNvPr id="3" name="日付プレースホルダ 9">
            <a:extLst>
              <a:ext uri="{FF2B5EF4-FFF2-40B4-BE49-F238E27FC236}">
                <a16:creationId xmlns:a16="http://schemas.microsoft.com/office/drawing/2014/main" id="{6633559A-E480-94A4-D2D4-DA4BEF2E3038}"/>
              </a:ext>
            </a:extLst>
          </p:cNvPr>
          <p:cNvSpPr>
            <a:spLocks noGrp="1"/>
          </p:cNvSpPr>
          <p:nvPr>
            <p:ph type="dt" sz="half" idx="10"/>
          </p:nvPr>
        </p:nvSpPr>
        <p:spPr/>
        <p:txBody>
          <a:bodyPr rtlCol="0"/>
          <a:lstStyle>
            <a:lvl1pPr>
              <a:defRPr/>
            </a:lvl1pPr>
          </a:lstStyle>
          <a:p>
            <a:pPr>
              <a:defRPr/>
            </a:pPr>
            <a:fld id="{B8C4B887-547A-471B-B0D9-48271EF13908}" type="datetimeFigureOut">
              <a:rPr lang="ja-JP" altLang="en-US"/>
              <a:pPr>
                <a:defRPr/>
              </a:pPr>
              <a:t>2026/9/25</a:t>
            </a:fld>
            <a:endParaRPr lang="ja-JP" altLang="en-US"/>
          </a:p>
        </p:txBody>
      </p:sp>
      <p:sp>
        <p:nvSpPr>
          <p:cNvPr id="4" name="スライド番号プレースホルダ 11">
            <a:extLst>
              <a:ext uri="{FF2B5EF4-FFF2-40B4-BE49-F238E27FC236}">
                <a16:creationId xmlns:a16="http://schemas.microsoft.com/office/drawing/2014/main" id="{913876BF-DC2B-2717-8EC1-1370AED94A33}"/>
              </a:ext>
            </a:extLst>
          </p:cNvPr>
          <p:cNvSpPr>
            <a:spLocks noGrp="1"/>
          </p:cNvSpPr>
          <p:nvPr>
            <p:ph type="sldNum" sz="quarter" idx="11"/>
          </p:nvPr>
        </p:nvSpPr>
        <p:spPr/>
        <p:txBody>
          <a:bodyPr/>
          <a:lstStyle>
            <a:lvl1pPr>
              <a:defRPr/>
            </a:lvl1pPr>
          </a:lstStyle>
          <a:p>
            <a:pPr>
              <a:defRPr/>
            </a:pPr>
            <a:fld id="{E8E1200E-BBDD-4CA8-BC35-A0A6BAD2CB8B}" type="slidenum">
              <a:rPr lang="ja-JP" altLang="en-US"/>
              <a:pPr>
                <a:defRPr/>
              </a:pPr>
              <a:t>‹#›</a:t>
            </a:fld>
            <a:endParaRPr lang="ja-JP" altLang="en-US"/>
          </a:p>
        </p:txBody>
      </p:sp>
      <p:sp>
        <p:nvSpPr>
          <p:cNvPr id="5" name="フッター プレースホルダ 13">
            <a:extLst>
              <a:ext uri="{FF2B5EF4-FFF2-40B4-BE49-F238E27FC236}">
                <a16:creationId xmlns:a16="http://schemas.microsoft.com/office/drawing/2014/main" id="{89BAFB2A-D74F-C0FC-A45D-33F43C2B843A}"/>
              </a:ext>
            </a:extLst>
          </p:cNvPr>
          <p:cNvSpPr>
            <a:spLocks noGrp="1"/>
          </p:cNvSpPr>
          <p:nvPr>
            <p:ph type="ftr" sz="quarter" idx="12"/>
          </p:nvPr>
        </p:nvSpPr>
        <p:spPr/>
        <p:txBody>
          <a:bodyPr rtlCol="0"/>
          <a:lstStyle>
            <a:lvl1pPr>
              <a:defRPr/>
            </a:lvl1pPr>
          </a:lstStyle>
          <a:p>
            <a:pPr>
              <a:defRPr/>
            </a:pPr>
            <a:endParaRPr lang="ja-JP" altLang="en-US"/>
          </a:p>
        </p:txBody>
      </p:sp>
    </p:spTree>
    <p:extLst>
      <p:ext uri="{BB962C8B-B14F-4D97-AF65-F5344CB8AC3E}">
        <p14:creationId xmlns:p14="http://schemas.microsoft.com/office/powerpoint/2010/main" val="38994756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endParaRPr lang="en-US"/>
          </a:p>
        </p:txBody>
      </p:sp>
      <p:sp>
        <p:nvSpPr>
          <p:cNvPr id="3" name="日付プレースホルダ 13">
            <a:extLst>
              <a:ext uri="{FF2B5EF4-FFF2-40B4-BE49-F238E27FC236}">
                <a16:creationId xmlns:a16="http://schemas.microsoft.com/office/drawing/2014/main" id="{462096A4-9D7A-E7A0-2431-1DC1F09D32A5}"/>
              </a:ext>
            </a:extLst>
          </p:cNvPr>
          <p:cNvSpPr>
            <a:spLocks noGrp="1"/>
          </p:cNvSpPr>
          <p:nvPr>
            <p:ph type="dt" sz="half" idx="10"/>
          </p:nvPr>
        </p:nvSpPr>
        <p:spPr/>
        <p:txBody>
          <a:bodyPr/>
          <a:lstStyle>
            <a:lvl1pPr>
              <a:defRPr/>
            </a:lvl1pPr>
          </a:lstStyle>
          <a:p>
            <a:pPr>
              <a:defRPr/>
            </a:pPr>
            <a:fld id="{19809634-1A79-4C10-B3EC-38360CB3DBF8}" type="datetimeFigureOut">
              <a:rPr lang="ja-JP" altLang="en-US"/>
              <a:pPr>
                <a:defRPr/>
              </a:pPr>
              <a:t>2026/9/25</a:t>
            </a:fld>
            <a:endParaRPr lang="ja-JP" altLang="en-US"/>
          </a:p>
        </p:txBody>
      </p:sp>
      <p:sp>
        <p:nvSpPr>
          <p:cNvPr id="4" name="フッター プレースホルダ 2">
            <a:extLst>
              <a:ext uri="{FF2B5EF4-FFF2-40B4-BE49-F238E27FC236}">
                <a16:creationId xmlns:a16="http://schemas.microsoft.com/office/drawing/2014/main" id="{489297ED-9F7A-9E7F-1D6C-1800ADFA49E3}"/>
              </a:ext>
            </a:extLst>
          </p:cNvPr>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 22">
            <a:extLst>
              <a:ext uri="{FF2B5EF4-FFF2-40B4-BE49-F238E27FC236}">
                <a16:creationId xmlns:a16="http://schemas.microsoft.com/office/drawing/2014/main" id="{93EBA293-713E-7461-C85A-7FBB1745668E}"/>
              </a:ext>
            </a:extLst>
          </p:cNvPr>
          <p:cNvSpPr>
            <a:spLocks noGrp="1"/>
          </p:cNvSpPr>
          <p:nvPr>
            <p:ph type="sldNum" sz="quarter" idx="12"/>
          </p:nvPr>
        </p:nvSpPr>
        <p:spPr/>
        <p:txBody>
          <a:bodyPr/>
          <a:lstStyle>
            <a:lvl1pPr>
              <a:defRPr/>
            </a:lvl1pPr>
          </a:lstStyle>
          <a:p>
            <a:pPr>
              <a:defRPr/>
            </a:pPr>
            <a:fld id="{B2F2F676-C489-4A33-9599-6F1E3B67571B}" type="slidenum">
              <a:rPr lang="ja-JP" altLang="en-US"/>
              <a:pPr>
                <a:defRPr/>
              </a:pPr>
              <a:t>‹#›</a:t>
            </a:fld>
            <a:endParaRPr lang="ja-JP" altLang="en-US"/>
          </a:p>
        </p:txBody>
      </p:sp>
    </p:spTree>
    <p:extLst>
      <p:ext uri="{BB962C8B-B14F-4D97-AF65-F5344CB8AC3E}">
        <p14:creationId xmlns:p14="http://schemas.microsoft.com/office/powerpoint/2010/main" val="13236879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日付プレースホルダ 1">
            <a:extLst>
              <a:ext uri="{FF2B5EF4-FFF2-40B4-BE49-F238E27FC236}">
                <a16:creationId xmlns:a16="http://schemas.microsoft.com/office/drawing/2014/main" id="{77DBDD60-645A-A3E7-C3C7-7ACA9E913A06}"/>
              </a:ext>
            </a:extLst>
          </p:cNvPr>
          <p:cNvSpPr>
            <a:spLocks noGrp="1"/>
          </p:cNvSpPr>
          <p:nvPr>
            <p:ph type="dt" sz="half" idx="10"/>
          </p:nvPr>
        </p:nvSpPr>
        <p:spPr/>
        <p:txBody>
          <a:bodyPr/>
          <a:lstStyle>
            <a:lvl1pPr>
              <a:defRPr/>
            </a:lvl1pPr>
          </a:lstStyle>
          <a:p>
            <a:pPr>
              <a:defRPr/>
            </a:pPr>
            <a:fld id="{B5A49C58-5F59-4133-899A-7F5AECC8F737}" type="datetimeFigureOut">
              <a:rPr lang="ja-JP" altLang="en-US"/>
              <a:pPr>
                <a:defRPr/>
              </a:pPr>
              <a:t>2026/9/25</a:t>
            </a:fld>
            <a:endParaRPr lang="ja-JP" altLang="en-US"/>
          </a:p>
        </p:txBody>
      </p:sp>
      <p:sp>
        <p:nvSpPr>
          <p:cNvPr id="3" name="フッター プレースホルダ 2">
            <a:extLst>
              <a:ext uri="{FF2B5EF4-FFF2-40B4-BE49-F238E27FC236}">
                <a16:creationId xmlns:a16="http://schemas.microsoft.com/office/drawing/2014/main" id="{DA0CCC0D-AAC2-5CB3-66D7-9999B8F3E239}"/>
              </a:ext>
            </a:extLst>
          </p:cNvPr>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 3">
            <a:extLst>
              <a:ext uri="{FF2B5EF4-FFF2-40B4-BE49-F238E27FC236}">
                <a16:creationId xmlns:a16="http://schemas.microsoft.com/office/drawing/2014/main" id="{A944988D-B402-D429-7A06-282ED9003FF3}"/>
              </a:ext>
            </a:extLst>
          </p:cNvPr>
          <p:cNvSpPr>
            <a:spLocks noGrp="1"/>
          </p:cNvSpPr>
          <p:nvPr>
            <p:ph type="sldNum" sz="quarter" idx="12"/>
          </p:nvPr>
        </p:nvSpPr>
        <p:spPr>
          <a:xfrm>
            <a:off x="0" y="6248400"/>
            <a:ext cx="533400" cy="381000"/>
          </a:xfrm>
        </p:spPr>
        <p:txBody>
          <a:bodyPr/>
          <a:lstStyle>
            <a:lvl1pPr>
              <a:defRPr>
                <a:solidFill>
                  <a:schemeClr val="tx2"/>
                </a:solidFill>
              </a:defRPr>
            </a:lvl1pPr>
          </a:lstStyle>
          <a:p>
            <a:pPr>
              <a:defRPr/>
            </a:pPr>
            <a:fld id="{0EF536D0-74B1-4E7E-B340-81B8EC6EF666}" type="slidenum">
              <a:rPr lang="ja-JP" altLang="en-US"/>
              <a:pPr>
                <a:defRPr/>
              </a:pPr>
              <a:t>‹#›</a:t>
            </a:fld>
            <a:endParaRPr lang="ja-JP" altLang="en-US"/>
          </a:p>
        </p:txBody>
      </p:sp>
    </p:spTree>
    <p:extLst>
      <p:ext uri="{BB962C8B-B14F-4D97-AF65-F5344CB8AC3E}">
        <p14:creationId xmlns:p14="http://schemas.microsoft.com/office/powerpoint/2010/main" val="17874446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0" y="273050"/>
            <a:ext cx="8077200" cy="869950"/>
          </a:xfrm>
        </p:spPr>
        <p:txBody>
          <a:bodyPr/>
          <a:lstStyle>
            <a:lvl1pPr algn="l">
              <a:buNone/>
              <a:defRPr sz="4400" b="0"/>
            </a:lvl1pPr>
          </a:lstStyle>
          <a:p>
            <a:r>
              <a:rPr lang="ja-JP" altLang="en-US"/>
              <a:t>マスタ タイトルの書式設定</a:t>
            </a:r>
            <a:endParaRPr lang="en-US"/>
          </a:p>
        </p:txBody>
      </p:sp>
      <p:sp>
        <p:nvSpPr>
          <p:cNvPr id="3" name="テキスト プレースホルダ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a:r>
              <a:rPr lang="ja-JP" altLang="en-US"/>
              <a:t>マスタ テキストの書式設定</a:t>
            </a:r>
          </a:p>
        </p:txBody>
      </p:sp>
      <p:sp>
        <p:nvSpPr>
          <p:cNvPr id="9" name="コンテンツ プレースホルダ 8"/>
          <p:cNvSpPr>
            <a:spLocks noGrp="1"/>
          </p:cNvSpPr>
          <p:nvPr>
            <p:ph sz="quarter" idx="1"/>
          </p:nvPr>
        </p:nvSpPr>
        <p:spPr>
          <a:xfrm>
            <a:off x="2362200" y="1752600"/>
            <a:ext cx="6400800" cy="44196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 13">
            <a:extLst>
              <a:ext uri="{FF2B5EF4-FFF2-40B4-BE49-F238E27FC236}">
                <a16:creationId xmlns:a16="http://schemas.microsoft.com/office/drawing/2014/main" id="{E06AEE0C-CA18-C4BE-4320-D793622FAB5F}"/>
              </a:ext>
            </a:extLst>
          </p:cNvPr>
          <p:cNvSpPr>
            <a:spLocks noGrp="1"/>
          </p:cNvSpPr>
          <p:nvPr>
            <p:ph type="dt" sz="half" idx="10"/>
          </p:nvPr>
        </p:nvSpPr>
        <p:spPr/>
        <p:txBody>
          <a:bodyPr/>
          <a:lstStyle>
            <a:lvl1pPr>
              <a:defRPr/>
            </a:lvl1pPr>
          </a:lstStyle>
          <a:p>
            <a:pPr>
              <a:defRPr/>
            </a:pPr>
            <a:fld id="{DC42C990-BFA2-4B18-BB34-C6535F88CB8A}" type="datetimeFigureOut">
              <a:rPr lang="ja-JP" altLang="en-US"/>
              <a:pPr>
                <a:defRPr/>
              </a:pPr>
              <a:t>2026/9/25</a:t>
            </a:fld>
            <a:endParaRPr lang="ja-JP" altLang="en-US"/>
          </a:p>
        </p:txBody>
      </p:sp>
      <p:sp>
        <p:nvSpPr>
          <p:cNvPr id="5" name="フッター プレースホルダ 2">
            <a:extLst>
              <a:ext uri="{FF2B5EF4-FFF2-40B4-BE49-F238E27FC236}">
                <a16:creationId xmlns:a16="http://schemas.microsoft.com/office/drawing/2014/main" id="{227FD6D4-13FC-D6D8-1139-BC0B5CBF535D}"/>
              </a:ext>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22">
            <a:extLst>
              <a:ext uri="{FF2B5EF4-FFF2-40B4-BE49-F238E27FC236}">
                <a16:creationId xmlns:a16="http://schemas.microsoft.com/office/drawing/2014/main" id="{BDD459AD-938E-638A-44A1-225BDAECF4F2}"/>
              </a:ext>
            </a:extLst>
          </p:cNvPr>
          <p:cNvSpPr>
            <a:spLocks noGrp="1"/>
          </p:cNvSpPr>
          <p:nvPr>
            <p:ph type="sldNum" sz="quarter" idx="12"/>
          </p:nvPr>
        </p:nvSpPr>
        <p:spPr/>
        <p:txBody>
          <a:bodyPr/>
          <a:lstStyle>
            <a:lvl1pPr>
              <a:defRPr/>
            </a:lvl1pPr>
          </a:lstStyle>
          <a:p>
            <a:pPr>
              <a:defRPr/>
            </a:pPr>
            <a:fld id="{145286FE-5CBC-444C-952B-E47525652FAE}" type="slidenum">
              <a:rPr lang="ja-JP" altLang="en-US"/>
              <a:pPr>
                <a:defRPr/>
              </a:pPr>
              <a:t>‹#›</a:t>
            </a:fld>
            <a:endParaRPr lang="ja-JP" altLang="en-US"/>
          </a:p>
        </p:txBody>
      </p:sp>
    </p:spTree>
    <p:extLst>
      <p:ext uri="{BB962C8B-B14F-4D97-AF65-F5344CB8AC3E}">
        <p14:creationId xmlns:p14="http://schemas.microsoft.com/office/powerpoint/2010/main" val="28106959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 name="正方形/長方形 4">
            <a:extLst>
              <a:ext uri="{FF2B5EF4-FFF2-40B4-BE49-F238E27FC236}">
                <a16:creationId xmlns:a16="http://schemas.microsoft.com/office/drawing/2014/main" id="{527D39AC-77DD-4788-BA83-24EFF6DEAF37}"/>
              </a:ext>
            </a:extLst>
          </p:cNvPr>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6" name="正方形/長方形 5">
            <a:extLst>
              <a:ext uri="{FF2B5EF4-FFF2-40B4-BE49-F238E27FC236}">
                <a16:creationId xmlns:a16="http://schemas.microsoft.com/office/drawing/2014/main" id="{56221259-6DF9-CD14-025C-3C792D13EDC4}"/>
              </a:ext>
            </a:extLst>
          </p:cNvPr>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7" name="正方形/長方形 6">
            <a:extLst>
              <a:ext uri="{FF2B5EF4-FFF2-40B4-BE49-F238E27FC236}">
                <a16:creationId xmlns:a16="http://schemas.microsoft.com/office/drawing/2014/main" id="{FA52C707-16FC-147E-1150-92D82924F9A8}"/>
              </a:ext>
            </a:extLst>
          </p:cNvPr>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8" name="正方形/長方形 7">
            <a:extLst>
              <a:ext uri="{FF2B5EF4-FFF2-40B4-BE49-F238E27FC236}">
                <a16:creationId xmlns:a16="http://schemas.microsoft.com/office/drawing/2014/main" id="{E93B9403-6F38-CAD4-9BE8-D18DDFED877B}"/>
              </a:ext>
            </a:extLst>
          </p:cNvPr>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4" name="テキスト プレースホルダ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ja-JP" altLang="en-US"/>
              <a:t>マスタ テキストの書式設定</a:t>
            </a:r>
          </a:p>
        </p:txBody>
      </p:sp>
      <p:sp>
        <p:nvSpPr>
          <p:cNvPr id="2" name="タイトル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ja-JP" altLang="en-US"/>
              <a:t>マスタ タイトルの書式設定</a:t>
            </a:r>
            <a:endParaRPr lang="en-US"/>
          </a:p>
        </p:txBody>
      </p:sp>
      <p:sp>
        <p:nvSpPr>
          <p:cNvPr id="3" name="図プレースホルダ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ja-JP" altLang="en-US" noProof="0"/>
              <a:t>アイコンをクリックして図を追加</a:t>
            </a:r>
            <a:endParaRPr lang="en-US" noProof="0" dirty="0"/>
          </a:p>
        </p:txBody>
      </p:sp>
      <p:sp>
        <p:nvSpPr>
          <p:cNvPr id="9" name="日付プレースホルダ 11">
            <a:extLst>
              <a:ext uri="{FF2B5EF4-FFF2-40B4-BE49-F238E27FC236}">
                <a16:creationId xmlns:a16="http://schemas.microsoft.com/office/drawing/2014/main" id="{07ECD27B-40EE-3FE5-6529-0BC8340C5168}"/>
              </a:ext>
            </a:extLst>
          </p:cNvPr>
          <p:cNvSpPr>
            <a:spLocks noGrp="1"/>
          </p:cNvSpPr>
          <p:nvPr>
            <p:ph type="dt" sz="half" idx="10"/>
          </p:nvPr>
        </p:nvSpPr>
        <p:spPr>
          <a:xfrm>
            <a:off x="6248400" y="6248400"/>
            <a:ext cx="2667000" cy="365125"/>
          </a:xfrm>
        </p:spPr>
        <p:txBody>
          <a:bodyPr rtlCol="0"/>
          <a:lstStyle>
            <a:lvl1pPr>
              <a:defRPr/>
            </a:lvl1pPr>
          </a:lstStyle>
          <a:p>
            <a:pPr>
              <a:defRPr/>
            </a:pPr>
            <a:fld id="{7EEE1E10-C4A2-482C-AD81-7AC891082225}" type="datetimeFigureOut">
              <a:rPr lang="ja-JP" altLang="en-US"/>
              <a:pPr>
                <a:defRPr/>
              </a:pPr>
              <a:t>2026/9/25</a:t>
            </a:fld>
            <a:endParaRPr lang="ja-JP" altLang="en-US"/>
          </a:p>
        </p:txBody>
      </p:sp>
      <p:sp>
        <p:nvSpPr>
          <p:cNvPr id="10" name="スライド番号プレースホルダ 12">
            <a:extLst>
              <a:ext uri="{FF2B5EF4-FFF2-40B4-BE49-F238E27FC236}">
                <a16:creationId xmlns:a16="http://schemas.microsoft.com/office/drawing/2014/main" id="{9F4F20A1-F668-257C-E4B9-6A0F1DF284EE}"/>
              </a:ext>
            </a:extLst>
          </p:cNvPr>
          <p:cNvSpPr>
            <a:spLocks noGrp="1"/>
          </p:cNvSpPr>
          <p:nvPr>
            <p:ph type="sldNum" sz="quarter" idx="11"/>
          </p:nvPr>
        </p:nvSpPr>
        <p:spPr>
          <a:xfrm>
            <a:off x="0" y="4667250"/>
            <a:ext cx="1447800" cy="663575"/>
          </a:xfrm>
        </p:spPr>
        <p:txBody>
          <a:bodyPr/>
          <a:lstStyle>
            <a:lvl1pPr>
              <a:defRPr sz="2800"/>
            </a:lvl1pPr>
          </a:lstStyle>
          <a:p>
            <a:pPr>
              <a:defRPr/>
            </a:pPr>
            <a:fld id="{97A89213-4F0F-42D3-9391-98CE641BCA71}" type="slidenum">
              <a:rPr lang="ja-JP" altLang="en-US"/>
              <a:pPr>
                <a:defRPr/>
              </a:pPr>
              <a:t>‹#›</a:t>
            </a:fld>
            <a:endParaRPr lang="ja-JP" altLang="en-US"/>
          </a:p>
        </p:txBody>
      </p:sp>
      <p:sp>
        <p:nvSpPr>
          <p:cNvPr id="11" name="フッター プレースホルダ 13">
            <a:extLst>
              <a:ext uri="{FF2B5EF4-FFF2-40B4-BE49-F238E27FC236}">
                <a16:creationId xmlns:a16="http://schemas.microsoft.com/office/drawing/2014/main" id="{746DC50D-EFD0-CF59-9824-441D898AEA29}"/>
              </a:ext>
            </a:extLst>
          </p:cNvPr>
          <p:cNvSpPr>
            <a:spLocks noGrp="1"/>
          </p:cNvSpPr>
          <p:nvPr>
            <p:ph type="ftr" sz="quarter" idx="12"/>
          </p:nvPr>
        </p:nvSpPr>
        <p:spPr>
          <a:xfrm>
            <a:off x="1600200" y="6248400"/>
            <a:ext cx="4572000" cy="365125"/>
          </a:xfrm>
        </p:spPr>
        <p:txBody>
          <a:bodyPr rtlCol="0"/>
          <a:lstStyle>
            <a:lvl1pPr>
              <a:defRPr/>
            </a:lvl1pPr>
          </a:lstStyle>
          <a:p>
            <a:pPr>
              <a:defRPr/>
            </a:pPr>
            <a:endParaRPr lang="ja-JP" altLang="en-US"/>
          </a:p>
        </p:txBody>
      </p:sp>
    </p:spTree>
    <p:extLst>
      <p:ext uri="{BB962C8B-B14F-4D97-AF65-F5344CB8AC3E}">
        <p14:creationId xmlns:p14="http://schemas.microsoft.com/office/powerpoint/2010/main" val="2629474528"/>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endParaRPr lang="en-US"/>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 13">
            <a:extLst>
              <a:ext uri="{FF2B5EF4-FFF2-40B4-BE49-F238E27FC236}">
                <a16:creationId xmlns:a16="http://schemas.microsoft.com/office/drawing/2014/main" id="{6E377480-7663-00E3-6FE6-CD2A2E9AD206}"/>
              </a:ext>
            </a:extLst>
          </p:cNvPr>
          <p:cNvSpPr>
            <a:spLocks noGrp="1"/>
          </p:cNvSpPr>
          <p:nvPr>
            <p:ph type="dt" sz="half" idx="10"/>
          </p:nvPr>
        </p:nvSpPr>
        <p:spPr/>
        <p:txBody>
          <a:bodyPr/>
          <a:lstStyle>
            <a:lvl1pPr>
              <a:defRPr/>
            </a:lvl1pPr>
          </a:lstStyle>
          <a:p>
            <a:pPr>
              <a:defRPr/>
            </a:pPr>
            <a:fld id="{01586F74-6E44-4B93-AF34-27407FCA17D6}" type="datetimeFigureOut">
              <a:rPr lang="ja-JP" altLang="en-US"/>
              <a:pPr>
                <a:defRPr/>
              </a:pPr>
              <a:t>2026/9/25</a:t>
            </a:fld>
            <a:endParaRPr lang="ja-JP" altLang="en-US"/>
          </a:p>
        </p:txBody>
      </p:sp>
      <p:sp>
        <p:nvSpPr>
          <p:cNvPr id="5" name="フッター プレースホルダ 2">
            <a:extLst>
              <a:ext uri="{FF2B5EF4-FFF2-40B4-BE49-F238E27FC236}">
                <a16:creationId xmlns:a16="http://schemas.microsoft.com/office/drawing/2014/main" id="{2670F13B-9355-694F-8548-03B89182DEE3}"/>
              </a:ext>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22">
            <a:extLst>
              <a:ext uri="{FF2B5EF4-FFF2-40B4-BE49-F238E27FC236}">
                <a16:creationId xmlns:a16="http://schemas.microsoft.com/office/drawing/2014/main" id="{1065E7D0-72CB-B683-97D2-B4F5675D9756}"/>
              </a:ext>
            </a:extLst>
          </p:cNvPr>
          <p:cNvSpPr>
            <a:spLocks noGrp="1"/>
          </p:cNvSpPr>
          <p:nvPr>
            <p:ph type="sldNum" sz="quarter" idx="12"/>
          </p:nvPr>
        </p:nvSpPr>
        <p:spPr/>
        <p:txBody>
          <a:bodyPr/>
          <a:lstStyle>
            <a:lvl1pPr>
              <a:defRPr/>
            </a:lvl1pPr>
          </a:lstStyle>
          <a:p>
            <a:pPr>
              <a:defRPr/>
            </a:pPr>
            <a:fld id="{47285E33-9E44-468F-80F3-5461978E1DCB}" type="slidenum">
              <a:rPr lang="ja-JP" altLang="en-US"/>
              <a:pPr>
                <a:defRPr/>
              </a:pPr>
              <a:t>‹#›</a:t>
            </a:fld>
            <a:endParaRPr lang="ja-JP" altLang="en-US"/>
          </a:p>
        </p:txBody>
      </p:sp>
    </p:spTree>
    <p:extLst>
      <p:ext uri="{BB962C8B-B14F-4D97-AF65-F5344CB8AC3E}">
        <p14:creationId xmlns:p14="http://schemas.microsoft.com/office/powerpoint/2010/main" val="11336671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縦書きテキスト">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F693B9F2-22E3-2D52-12D0-DEB14A25C161}"/>
              </a:ext>
            </a:extLst>
          </p:cNvPr>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5" name="正方形/長方形 4">
            <a:extLst>
              <a:ext uri="{FF2B5EF4-FFF2-40B4-BE49-F238E27FC236}">
                <a16:creationId xmlns:a16="http://schemas.microsoft.com/office/drawing/2014/main" id="{556FF70F-D671-38B8-8FF2-71745D2564D4}"/>
              </a:ext>
            </a:extLst>
          </p:cNvPr>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6" name="正方形/長方形 5">
            <a:extLst>
              <a:ext uri="{FF2B5EF4-FFF2-40B4-BE49-F238E27FC236}">
                <a16:creationId xmlns:a16="http://schemas.microsoft.com/office/drawing/2014/main" id="{A47A0544-9CEE-0A1A-09E7-4EEEBFBCD22B}"/>
              </a:ext>
            </a:extLst>
          </p:cNvPr>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2" name="縦書きタイトル 1"/>
          <p:cNvSpPr>
            <a:spLocks noGrp="1"/>
          </p:cNvSpPr>
          <p:nvPr>
            <p:ph type="title" orient="vert"/>
          </p:nvPr>
        </p:nvSpPr>
        <p:spPr>
          <a:xfrm>
            <a:off x="6553200" y="609600"/>
            <a:ext cx="2057400" cy="5516563"/>
          </a:xfrm>
        </p:spPr>
        <p:txBody>
          <a:bodyPr vert="eaVert"/>
          <a:lstStyle/>
          <a:p>
            <a:r>
              <a:rPr lang="ja-JP" altLang="en-US"/>
              <a:t>マスタ タイトルの書式設定</a:t>
            </a:r>
            <a:endParaRPr lang="en-US"/>
          </a:p>
        </p:txBody>
      </p:sp>
      <p:sp>
        <p:nvSpPr>
          <p:cNvPr id="3" name="縦書きテキスト プレースホルダ 2"/>
          <p:cNvSpPr>
            <a:spLocks noGrp="1"/>
          </p:cNvSpPr>
          <p:nvPr>
            <p:ph type="body" orient="vert" idx="1"/>
          </p:nvPr>
        </p:nvSpPr>
        <p:spPr>
          <a:xfrm>
            <a:off x="457200" y="609600"/>
            <a:ext cx="5562600" cy="5516564"/>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日付プレースホルダ 3">
            <a:extLst>
              <a:ext uri="{FF2B5EF4-FFF2-40B4-BE49-F238E27FC236}">
                <a16:creationId xmlns:a16="http://schemas.microsoft.com/office/drawing/2014/main" id="{D83A185F-4465-21F1-A02C-F744C8F58108}"/>
              </a:ext>
            </a:extLst>
          </p:cNvPr>
          <p:cNvSpPr>
            <a:spLocks noGrp="1"/>
          </p:cNvSpPr>
          <p:nvPr>
            <p:ph type="dt" sz="half" idx="10"/>
          </p:nvPr>
        </p:nvSpPr>
        <p:spPr>
          <a:xfrm>
            <a:off x="6553200" y="6248400"/>
            <a:ext cx="2209800" cy="365125"/>
          </a:xfrm>
        </p:spPr>
        <p:txBody>
          <a:bodyPr/>
          <a:lstStyle>
            <a:lvl1pPr>
              <a:defRPr/>
            </a:lvl1pPr>
          </a:lstStyle>
          <a:p>
            <a:pPr>
              <a:defRPr/>
            </a:pPr>
            <a:fld id="{110BFDB0-6A7E-424A-956C-887559078C31}" type="datetimeFigureOut">
              <a:rPr lang="ja-JP" altLang="en-US"/>
              <a:pPr>
                <a:defRPr/>
              </a:pPr>
              <a:t>2026/9/25</a:t>
            </a:fld>
            <a:endParaRPr lang="ja-JP" altLang="en-US"/>
          </a:p>
        </p:txBody>
      </p:sp>
      <p:sp>
        <p:nvSpPr>
          <p:cNvPr id="8" name="フッター プレースホルダ 4">
            <a:extLst>
              <a:ext uri="{FF2B5EF4-FFF2-40B4-BE49-F238E27FC236}">
                <a16:creationId xmlns:a16="http://schemas.microsoft.com/office/drawing/2014/main" id="{D97A6212-54AC-86D0-9A33-904344695FC5}"/>
              </a:ext>
            </a:extLst>
          </p:cNvPr>
          <p:cNvSpPr>
            <a:spLocks noGrp="1"/>
          </p:cNvSpPr>
          <p:nvPr>
            <p:ph type="ftr" sz="quarter" idx="11"/>
          </p:nvPr>
        </p:nvSpPr>
        <p:spPr>
          <a:xfrm>
            <a:off x="457200" y="6248400"/>
            <a:ext cx="5573713" cy="365125"/>
          </a:xfrm>
        </p:spPr>
        <p:txBody>
          <a:bodyPr/>
          <a:lstStyle>
            <a:lvl1pPr>
              <a:defRPr/>
            </a:lvl1pPr>
          </a:lstStyle>
          <a:p>
            <a:pPr>
              <a:defRPr/>
            </a:pPr>
            <a:endParaRPr lang="ja-JP" altLang="en-US"/>
          </a:p>
        </p:txBody>
      </p:sp>
      <p:sp>
        <p:nvSpPr>
          <p:cNvPr id="9" name="スライド番号プレースホルダ 5">
            <a:extLst>
              <a:ext uri="{FF2B5EF4-FFF2-40B4-BE49-F238E27FC236}">
                <a16:creationId xmlns:a16="http://schemas.microsoft.com/office/drawing/2014/main" id="{DDD55162-8DD1-137B-7412-996197D8B8B1}"/>
              </a:ext>
            </a:extLst>
          </p:cNvPr>
          <p:cNvSpPr>
            <a:spLocks noGrp="1"/>
          </p:cNvSpPr>
          <p:nvPr>
            <p:ph type="sldNum" sz="quarter" idx="12"/>
          </p:nvPr>
        </p:nvSpPr>
        <p:spPr>
          <a:xfrm rot="5400000">
            <a:off x="5989638" y="144462"/>
            <a:ext cx="533400" cy="244475"/>
          </a:xfrm>
        </p:spPr>
        <p:txBody>
          <a:bodyPr/>
          <a:lstStyle>
            <a:lvl1pPr>
              <a:defRPr/>
            </a:lvl1pPr>
          </a:lstStyle>
          <a:p>
            <a:pPr>
              <a:defRPr/>
            </a:pPr>
            <a:fld id="{908C7AE4-7C4B-4674-8F42-8C3A63FF89DD}" type="slidenum">
              <a:rPr lang="ja-JP" altLang="en-US"/>
              <a:pPr>
                <a:defRPr/>
              </a:pPr>
              <a:t>‹#›</a:t>
            </a:fld>
            <a:endParaRPr lang="ja-JP" altLang="en-US"/>
          </a:p>
        </p:txBody>
      </p:sp>
    </p:spTree>
    <p:extLst>
      <p:ext uri="{BB962C8B-B14F-4D97-AF65-F5344CB8AC3E}">
        <p14:creationId xmlns:p14="http://schemas.microsoft.com/office/powerpoint/2010/main" val="3986988492"/>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 21">
            <a:extLst>
              <a:ext uri="{FF2B5EF4-FFF2-40B4-BE49-F238E27FC236}">
                <a16:creationId xmlns:a16="http://schemas.microsoft.com/office/drawing/2014/main" id="{8B0B9B57-AFC9-D4B1-60F6-8442506D940C}"/>
              </a:ext>
            </a:extLst>
          </p:cNvPr>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endParaRPr lang="en-US" altLang="ja-JP"/>
          </a:p>
        </p:txBody>
      </p:sp>
      <p:sp>
        <p:nvSpPr>
          <p:cNvPr id="1027" name="テキスト プレースホルダ 12">
            <a:extLst>
              <a:ext uri="{FF2B5EF4-FFF2-40B4-BE49-F238E27FC236}">
                <a16:creationId xmlns:a16="http://schemas.microsoft.com/office/drawing/2014/main" id="{DAD93582-CE99-F59E-1C04-EF8157E0D024}"/>
              </a:ext>
            </a:extLst>
          </p:cNvPr>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ltLang="ja-JP"/>
          </a:p>
        </p:txBody>
      </p:sp>
      <p:sp>
        <p:nvSpPr>
          <p:cNvPr id="14" name="日付プレースホルダ 13">
            <a:extLst>
              <a:ext uri="{FF2B5EF4-FFF2-40B4-BE49-F238E27FC236}">
                <a16:creationId xmlns:a16="http://schemas.microsoft.com/office/drawing/2014/main" id="{2BF0E7E6-F728-4A3C-658B-D1B6AEFC250D}"/>
              </a:ext>
            </a:extLst>
          </p:cNvPr>
          <p:cNvSpPr>
            <a:spLocks noGrp="1"/>
          </p:cNvSpPr>
          <p:nvPr>
            <p:ph type="dt" sz="half" idx="2"/>
          </p:nvPr>
        </p:nvSpPr>
        <p:spPr>
          <a:xfrm>
            <a:off x="6096000" y="6248400"/>
            <a:ext cx="2667000" cy="365125"/>
          </a:xfrm>
          <a:prstGeom prst="rect">
            <a:avLst/>
          </a:prstGeom>
        </p:spPr>
        <p:txBody>
          <a:bodyPr vert="horz" anchor="ctr" anchorCtr="0"/>
          <a:lstStyle>
            <a:lvl1pPr algn="l" eaLnBrk="1" fontAlgn="auto" latinLnBrk="0" hangingPunct="1">
              <a:spcBef>
                <a:spcPts val="0"/>
              </a:spcBef>
              <a:spcAft>
                <a:spcPts val="0"/>
              </a:spcAft>
              <a:defRPr kumimoji="1" sz="1400">
                <a:solidFill>
                  <a:schemeClr val="tx2"/>
                </a:solidFill>
                <a:latin typeface="+mn-lt"/>
                <a:ea typeface="+mn-ea"/>
              </a:defRPr>
            </a:lvl1pPr>
          </a:lstStyle>
          <a:p>
            <a:pPr>
              <a:defRPr/>
            </a:pPr>
            <a:fld id="{EB38637E-ADA2-4DD8-9B1F-0FEB2B5EEC53}" type="datetimeFigureOut">
              <a:rPr lang="ja-JP" altLang="en-US"/>
              <a:pPr>
                <a:defRPr/>
              </a:pPr>
              <a:t>2026/9/25</a:t>
            </a:fld>
            <a:endParaRPr lang="ja-JP" altLang="en-US"/>
          </a:p>
        </p:txBody>
      </p:sp>
      <p:sp>
        <p:nvSpPr>
          <p:cNvPr id="3" name="フッター プレースホルダ 2">
            <a:extLst>
              <a:ext uri="{FF2B5EF4-FFF2-40B4-BE49-F238E27FC236}">
                <a16:creationId xmlns:a16="http://schemas.microsoft.com/office/drawing/2014/main" id="{89690815-86E7-DD32-BECC-C0D41B20DE0D}"/>
              </a:ext>
            </a:extLst>
          </p:cNvPr>
          <p:cNvSpPr>
            <a:spLocks noGrp="1"/>
          </p:cNvSpPr>
          <p:nvPr>
            <p:ph type="ftr" sz="quarter" idx="3"/>
          </p:nvPr>
        </p:nvSpPr>
        <p:spPr>
          <a:xfrm>
            <a:off x="609600" y="6248400"/>
            <a:ext cx="5421313" cy="365125"/>
          </a:xfrm>
          <a:prstGeom prst="rect">
            <a:avLst/>
          </a:prstGeom>
        </p:spPr>
        <p:txBody>
          <a:bodyPr vert="horz" anchor="ctr"/>
          <a:lstStyle>
            <a:lvl1pPr algn="r" eaLnBrk="1" fontAlgn="auto" latinLnBrk="0" hangingPunct="1">
              <a:spcBef>
                <a:spcPts val="0"/>
              </a:spcBef>
              <a:spcAft>
                <a:spcPts val="0"/>
              </a:spcAft>
              <a:defRPr kumimoji="1" sz="1400">
                <a:solidFill>
                  <a:schemeClr val="tx2"/>
                </a:solidFill>
                <a:latin typeface="+mn-lt"/>
                <a:ea typeface="+mn-ea"/>
              </a:defRPr>
            </a:lvl1pPr>
          </a:lstStyle>
          <a:p>
            <a:pPr>
              <a:defRPr/>
            </a:pPr>
            <a:endParaRPr lang="ja-JP" altLang="en-US"/>
          </a:p>
        </p:txBody>
      </p:sp>
      <p:sp>
        <p:nvSpPr>
          <p:cNvPr id="7" name="正方形/長方形 6">
            <a:extLst>
              <a:ext uri="{FF2B5EF4-FFF2-40B4-BE49-F238E27FC236}">
                <a16:creationId xmlns:a16="http://schemas.microsoft.com/office/drawing/2014/main" id="{BE497502-F2CC-E86A-E9F5-B7B413E0912F}"/>
              </a:ext>
            </a:extLst>
          </p:cNvPr>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8" name="正方形/長方形 7">
            <a:extLst>
              <a:ext uri="{FF2B5EF4-FFF2-40B4-BE49-F238E27FC236}">
                <a16:creationId xmlns:a16="http://schemas.microsoft.com/office/drawing/2014/main" id="{1D228F97-5212-F9DA-CA7A-5B2B70C2CAE6}"/>
              </a:ext>
            </a:extLst>
          </p:cNvPr>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9" name="正方形/長方形 8">
            <a:extLst>
              <a:ext uri="{FF2B5EF4-FFF2-40B4-BE49-F238E27FC236}">
                <a16:creationId xmlns:a16="http://schemas.microsoft.com/office/drawing/2014/main" id="{B9A0239E-72D3-DDF6-AF6E-FEC59911A799}"/>
              </a:ext>
            </a:extLst>
          </p:cNvPr>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23" name="スライド番号プレースホルダ 22">
            <a:extLst>
              <a:ext uri="{FF2B5EF4-FFF2-40B4-BE49-F238E27FC236}">
                <a16:creationId xmlns:a16="http://schemas.microsoft.com/office/drawing/2014/main" id="{A0CADC53-4703-247A-9555-53FBA60F6431}"/>
              </a:ext>
            </a:extLst>
          </p:cNvPr>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eaLnBrk="1" hangingPunct="1">
              <a:defRPr sz="1400" b="1">
                <a:solidFill>
                  <a:srgbClr val="FFFFFF"/>
                </a:solidFill>
                <a:latin typeface="Tw Cen MT" panose="020B0602020104020603" pitchFamily="34" charset="0"/>
                <a:ea typeface="HGPｺﾞｼｯｸE" panose="020B0900000000000000" pitchFamily="50" charset="-128"/>
              </a:defRPr>
            </a:lvl1pPr>
          </a:lstStyle>
          <a:p>
            <a:pPr>
              <a:defRPr/>
            </a:pPr>
            <a:fld id="{884E9DB2-5AAB-47DA-963E-9E60B84C16E4}"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5303" r:id="rId1"/>
    <p:sldLayoutId id="2147485299" r:id="rId2"/>
    <p:sldLayoutId id="2147485304" r:id="rId3"/>
    <p:sldLayoutId id="2147485305" r:id="rId4"/>
    <p:sldLayoutId id="2147485306" r:id="rId5"/>
    <p:sldLayoutId id="2147485300" r:id="rId6"/>
    <p:sldLayoutId id="2147485307" r:id="rId7"/>
    <p:sldLayoutId id="2147485301" r:id="rId8"/>
    <p:sldLayoutId id="2147485308" r:id="rId9"/>
    <p:sldLayoutId id="2147485302" r:id="rId10"/>
    <p:sldLayoutId id="2147485309" r:id="rId11"/>
  </p:sldLayoutIdLst>
  <p:txStyles>
    <p:titleStyle>
      <a:lvl1pPr algn="l" rtl="0" eaLnBrk="0" fontAlgn="base" hangingPunct="0">
        <a:spcBef>
          <a:spcPct val="0"/>
        </a:spcBef>
        <a:spcAft>
          <a:spcPct val="0"/>
        </a:spcAft>
        <a:defRPr kumimoji="1" sz="4400" kern="1200">
          <a:solidFill>
            <a:schemeClr val="tx2"/>
          </a:solidFill>
          <a:latin typeface="+mj-lt"/>
          <a:ea typeface="+mj-ea"/>
          <a:cs typeface="+mj-cs"/>
        </a:defRPr>
      </a:lvl1pPr>
      <a:lvl2pPr algn="l" rtl="0" eaLnBrk="0" fontAlgn="base" hangingPunct="0">
        <a:spcBef>
          <a:spcPct val="0"/>
        </a:spcBef>
        <a:spcAft>
          <a:spcPct val="0"/>
        </a:spcAft>
        <a:defRPr kumimoji="1" sz="4400">
          <a:solidFill>
            <a:schemeClr val="tx2"/>
          </a:solidFill>
          <a:latin typeface="Tw Cen MT" pitchFamily="34" charset="0"/>
          <a:ea typeface="HGPｺﾞｼｯｸE" pitchFamily="50" charset="-128"/>
        </a:defRPr>
      </a:lvl2pPr>
      <a:lvl3pPr algn="l" rtl="0" eaLnBrk="0" fontAlgn="base" hangingPunct="0">
        <a:spcBef>
          <a:spcPct val="0"/>
        </a:spcBef>
        <a:spcAft>
          <a:spcPct val="0"/>
        </a:spcAft>
        <a:defRPr kumimoji="1" sz="4400">
          <a:solidFill>
            <a:schemeClr val="tx2"/>
          </a:solidFill>
          <a:latin typeface="Tw Cen MT" pitchFamily="34" charset="0"/>
          <a:ea typeface="HGPｺﾞｼｯｸE" pitchFamily="50" charset="-128"/>
        </a:defRPr>
      </a:lvl3pPr>
      <a:lvl4pPr algn="l" rtl="0" eaLnBrk="0" fontAlgn="base" hangingPunct="0">
        <a:spcBef>
          <a:spcPct val="0"/>
        </a:spcBef>
        <a:spcAft>
          <a:spcPct val="0"/>
        </a:spcAft>
        <a:defRPr kumimoji="1" sz="4400">
          <a:solidFill>
            <a:schemeClr val="tx2"/>
          </a:solidFill>
          <a:latin typeface="Tw Cen MT" pitchFamily="34" charset="0"/>
          <a:ea typeface="HGPｺﾞｼｯｸE" pitchFamily="50" charset="-128"/>
        </a:defRPr>
      </a:lvl4pPr>
      <a:lvl5pPr algn="l" rtl="0" eaLnBrk="0" fontAlgn="base" hangingPunct="0">
        <a:spcBef>
          <a:spcPct val="0"/>
        </a:spcBef>
        <a:spcAft>
          <a:spcPct val="0"/>
        </a:spcAft>
        <a:defRPr kumimoji="1" sz="4400">
          <a:solidFill>
            <a:schemeClr val="tx2"/>
          </a:solidFill>
          <a:latin typeface="Tw Cen MT" pitchFamily="34" charset="0"/>
          <a:ea typeface="HGPｺﾞｼｯｸE" pitchFamily="50" charset="-128"/>
        </a:defRPr>
      </a:lvl5pPr>
      <a:lvl6pPr marL="457200" algn="l" rtl="0" fontAlgn="base">
        <a:spcBef>
          <a:spcPct val="0"/>
        </a:spcBef>
        <a:spcAft>
          <a:spcPct val="0"/>
        </a:spcAft>
        <a:defRPr kumimoji="1" sz="4400">
          <a:solidFill>
            <a:schemeClr val="tx2"/>
          </a:solidFill>
          <a:latin typeface="Tw Cen MT" pitchFamily="34" charset="0"/>
          <a:ea typeface="HGPｺﾞｼｯｸE" pitchFamily="50" charset="-128"/>
        </a:defRPr>
      </a:lvl6pPr>
      <a:lvl7pPr marL="914400" algn="l" rtl="0" fontAlgn="base">
        <a:spcBef>
          <a:spcPct val="0"/>
        </a:spcBef>
        <a:spcAft>
          <a:spcPct val="0"/>
        </a:spcAft>
        <a:defRPr kumimoji="1" sz="4400">
          <a:solidFill>
            <a:schemeClr val="tx2"/>
          </a:solidFill>
          <a:latin typeface="Tw Cen MT" pitchFamily="34" charset="0"/>
          <a:ea typeface="HGPｺﾞｼｯｸE" pitchFamily="50" charset="-128"/>
        </a:defRPr>
      </a:lvl7pPr>
      <a:lvl8pPr marL="1371600" algn="l" rtl="0" fontAlgn="base">
        <a:spcBef>
          <a:spcPct val="0"/>
        </a:spcBef>
        <a:spcAft>
          <a:spcPct val="0"/>
        </a:spcAft>
        <a:defRPr kumimoji="1" sz="4400">
          <a:solidFill>
            <a:schemeClr val="tx2"/>
          </a:solidFill>
          <a:latin typeface="Tw Cen MT" pitchFamily="34" charset="0"/>
          <a:ea typeface="HGPｺﾞｼｯｸE" pitchFamily="50" charset="-128"/>
        </a:defRPr>
      </a:lvl8pPr>
      <a:lvl9pPr marL="1828800" algn="l" rtl="0" fontAlgn="base">
        <a:spcBef>
          <a:spcPct val="0"/>
        </a:spcBef>
        <a:spcAft>
          <a:spcPct val="0"/>
        </a:spcAft>
        <a:defRPr kumimoji="1" sz="4400">
          <a:solidFill>
            <a:schemeClr val="tx2"/>
          </a:solidFill>
          <a:latin typeface="Tw Cen MT" pitchFamily="34" charset="0"/>
          <a:ea typeface="HGPｺﾞｼｯｸE" pitchFamily="50" charset="-128"/>
        </a:defRPr>
      </a:lvl9pPr>
    </p:titleStyle>
    <p:bodyStyle>
      <a:lvl1pPr marL="319088" indent="-319088" algn="l" rtl="0" eaLnBrk="0" fontAlgn="base" hangingPunct="0">
        <a:spcBef>
          <a:spcPts val="700"/>
        </a:spcBef>
        <a:spcAft>
          <a:spcPct val="0"/>
        </a:spcAft>
        <a:buClr>
          <a:schemeClr val="accent2"/>
        </a:buClr>
        <a:buSzPct val="60000"/>
        <a:buFont typeface="Wingdings" panose="05000000000000000000" pitchFamily="2" charset="2"/>
        <a:buChar char=""/>
        <a:defRPr kumimoji="1" sz="2900" kern="1200">
          <a:solidFill>
            <a:schemeClr val="tx1"/>
          </a:solidFill>
          <a:latin typeface="+mn-lt"/>
          <a:ea typeface="+mn-ea"/>
          <a:cs typeface="+mn-cs"/>
        </a:defRPr>
      </a:lvl1pPr>
      <a:lvl2pPr marL="639763" indent="-273050" algn="l" rtl="0" eaLnBrk="0" fontAlgn="base" hangingPunct="0">
        <a:spcBef>
          <a:spcPts val="550"/>
        </a:spcBef>
        <a:spcAft>
          <a:spcPct val="0"/>
        </a:spcAft>
        <a:buClr>
          <a:schemeClr val="accent1"/>
        </a:buClr>
        <a:buSzPct val="70000"/>
        <a:buFont typeface="Wingdings 2" panose="05020102010507070707" pitchFamily="18" charset="2"/>
        <a:buChar char=""/>
        <a:defRPr kumimoji="1" sz="2600" kern="1200">
          <a:solidFill>
            <a:schemeClr val="tx1"/>
          </a:solidFill>
          <a:latin typeface="+mn-lt"/>
          <a:ea typeface="+mn-ea"/>
          <a:cs typeface="+mn-cs"/>
        </a:defRPr>
      </a:lvl2pPr>
      <a:lvl3pPr marL="914400" indent="-228600" algn="l" rtl="0" eaLnBrk="0" fontAlgn="base" hangingPunct="0">
        <a:spcBef>
          <a:spcPts val="500"/>
        </a:spcBef>
        <a:spcAft>
          <a:spcPct val="0"/>
        </a:spcAft>
        <a:buClr>
          <a:schemeClr val="accent2"/>
        </a:buClr>
        <a:buSzPct val="75000"/>
        <a:buFont typeface="Wingdings" panose="05000000000000000000" pitchFamily="2" charset="2"/>
        <a:buChar char=""/>
        <a:defRPr kumimoji="1" sz="2300" kern="1200">
          <a:solidFill>
            <a:schemeClr val="tx1"/>
          </a:solidFill>
          <a:latin typeface="+mn-lt"/>
          <a:ea typeface="+mn-ea"/>
          <a:cs typeface="+mn-cs"/>
        </a:defRPr>
      </a:lvl3pPr>
      <a:lvl4pPr marL="1371600" indent="-228600" algn="l" rtl="0" eaLnBrk="0" fontAlgn="base" hangingPunct="0">
        <a:spcBef>
          <a:spcPts val="400"/>
        </a:spcBef>
        <a:spcAft>
          <a:spcPct val="0"/>
        </a:spcAft>
        <a:buClr>
          <a:srgbClr val="A5AB81"/>
        </a:buClr>
        <a:buSzPct val="75000"/>
        <a:buFont typeface="Wingdings" panose="05000000000000000000" pitchFamily="2" charset="2"/>
        <a:buChar char=""/>
        <a:defRPr kumimoji="1" sz="2000" kern="1200">
          <a:solidFill>
            <a:schemeClr val="tx1"/>
          </a:solidFill>
          <a:latin typeface="+mn-lt"/>
          <a:ea typeface="+mn-ea"/>
          <a:cs typeface="+mn-cs"/>
        </a:defRPr>
      </a:lvl4pPr>
      <a:lvl5pPr marL="1828800" indent="-228600" algn="l" rtl="0" eaLnBrk="0" fontAlgn="base" hangingPunct="0">
        <a:spcBef>
          <a:spcPts val="400"/>
        </a:spcBef>
        <a:spcAft>
          <a:spcPct val="0"/>
        </a:spcAft>
        <a:buClr>
          <a:srgbClr val="D8B25C"/>
        </a:buClr>
        <a:buSzPct val="65000"/>
        <a:buFont typeface="Wingdings" panose="05000000000000000000" pitchFamily="2" charset="2"/>
        <a:buChar char=""/>
        <a:defRPr kumimoji="1"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1"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1"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1"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1" sz="1800" kern="1200" baseline="0">
          <a:solidFill>
            <a:schemeClr val="tx1"/>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069CFB-B435-B1EE-4F02-BFB797A662B7}"/>
            </a:ext>
          </a:extLst>
        </p:cNvPr>
        <p:cNvGrpSpPr/>
        <p:nvPr/>
      </p:nvGrpSpPr>
      <p:grpSpPr>
        <a:xfrm>
          <a:off x="0" y="0"/>
          <a:ext cx="0" cy="0"/>
          <a:chOff x="0" y="0"/>
          <a:chExt cx="0" cy="0"/>
        </a:xfrm>
      </p:grpSpPr>
      <p:sp>
        <p:nvSpPr>
          <p:cNvPr id="23554" name="タイトル 3">
            <a:extLst>
              <a:ext uri="{FF2B5EF4-FFF2-40B4-BE49-F238E27FC236}">
                <a16:creationId xmlns:a16="http://schemas.microsoft.com/office/drawing/2014/main" id="{ED86CD68-3560-DDB4-E085-A8B9CD41BFCA}"/>
              </a:ext>
            </a:extLst>
          </p:cNvPr>
          <p:cNvSpPr>
            <a:spLocks noGrp="1"/>
          </p:cNvSpPr>
          <p:nvPr>
            <p:ph type="title"/>
          </p:nvPr>
        </p:nvSpPr>
        <p:spPr>
          <a:xfrm>
            <a:off x="609600" y="228600"/>
            <a:ext cx="8153400" cy="990600"/>
          </a:xfrm>
        </p:spPr>
        <p:txBody>
          <a:bodyPr wrap="square" anchor="ctr">
            <a:normAutofit fontScale="90000"/>
          </a:bodyPr>
          <a:lstStyle/>
          <a:p>
            <a:pPr>
              <a:lnSpc>
                <a:spcPct val="90000"/>
              </a:lnSpc>
            </a:pPr>
            <a:r>
              <a:rPr lang="ja-JP" altLang="ja-JP" sz="2100" dirty="0"/>
              <a:t>ゲノム問題検討会議セミナーご説明用レジュメ　　　</a:t>
            </a:r>
            <a:r>
              <a:rPr lang="en-US" altLang="ja-JP" sz="2100" dirty="0"/>
              <a:t>9-26-2026</a:t>
            </a:r>
            <a:r>
              <a:rPr lang="ja-JP" altLang="ja-JP" sz="2100" dirty="0"/>
              <a:t>　</a:t>
            </a:r>
            <a:br>
              <a:rPr lang="ja-JP" altLang="ja-JP" sz="2100" dirty="0"/>
            </a:br>
            <a:br>
              <a:rPr lang="en-US" altLang="ja-JP" sz="2100" dirty="0"/>
            </a:br>
            <a:r>
              <a:rPr lang="ja-JP" altLang="ja-JP" sz="3100" b="1" dirty="0"/>
              <a:t>７３１と「狂気の時代」　戦後日米史の視点から</a:t>
            </a:r>
            <a:br>
              <a:rPr lang="ja-JP" altLang="ja-JP" sz="3100" dirty="0"/>
            </a:br>
            <a:endParaRPr lang="ja-JP" altLang="en-US" sz="3100" dirty="0"/>
          </a:p>
        </p:txBody>
      </p:sp>
      <p:pic>
        <p:nvPicPr>
          <p:cNvPr id="4" name="コンテンツ プレースホルダー 3">
            <a:extLst>
              <a:ext uri="{FF2B5EF4-FFF2-40B4-BE49-F238E27FC236}">
                <a16:creationId xmlns:a16="http://schemas.microsoft.com/office/drawing/2014/main" id="{28B657AF-F8F3-A155-C760-9F9C01DA19A9}"/>
              </a:ext>
            </a:extLst>
          </p:cNvPr>
          <p:cNvPicPr>
            <a:picLocks noGrp="1" noChangeAspect="1"/>
          </p:cNvPicPr>
          <p:nvPr>
            <p:ph sz="quarter" idx="1"/>
          </p:nvPr>
        </p:nvPicPr>
        <p:blipFill>
          <a:blip r:embed="rId3"/>
          <a:srcRect l="11868" r="13101"/>
          <a:stretch>
            <a:fillRect/>
          </a:stretch>
        </p:blipFill>
        <p:spPr bwMode="auto">
          <a:xfrm>
            <a:off x="593545" y="1860144"/>
            <a:ext cx="3886200" cy="4572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7" name="コンテンツ プレースホルダー 6">
            <a:extLst>
              <a:ext uri="{FF2B5EF4-FFF2-40B4-BE49-F238E27FC236}">
                <a16:creationId xmlns:a16="http://schemas.microsoft.com/office/drawing/2014/main" id="{6E93F021-68D4-7F06-45E5-96DA1DAB3EDF}"/>
              </a:ext>
            </a:extLst>
          </p:cNvPr>
          <p:cNvPicPr>
            <a:picLocks noGrp="1" noChangeAspect="1"/>
          </p:cNvPicPr>
          <p:nvPr>
            <p:ph sz="quarter" idx="2"/>
          </p:nvPr>
        </p:nvPicPr>
        <p:blipFill>
          <a:blip r:embed="rId4"/>
          <a:stretch>
            <a:fillRect/>
          </a:stretch>
        </p:blipFill>
        <p:spPr bwMode="auto">
          <a:xfrm>
            <a:off x="5122790" y="1662144"/>
            <a:ext cx="3411610" cy="496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64590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DC5CB8-1911-87AD-B89A-C97735C4AC9C}"/>
            </a:ext>
          </a:extLst>
        </p:cNvPr>
        <p:cNvGrpSpPr/>
        <p:nvPr/>
      </p:nvGrpSpPr>
      <p:grpSpPr>
        <a:xfrm>
          <a:off x="0" y="0"/>
          <a:ext cx="0" cy="0"/>
          <a:chOff x="0" y="0"/>
          <a:chExt cx="0" cy="0"/>
        </a:xfrm>
      </p:grpSpPr>
      <p:sp>
        <p:nvSpPr>
          <p:cNvPr id="23554" name="タイトル 3">
            <a:extLst>
              <a:ext uri="{FF2B5EF4-FFF2-40B4-BE49-F238E27FC236}">
                <a16:creationId xmlns:a16="http://schemas.microsoft.com/office/drawing/2014/main" id="{BCDDAE4B-25F7-CB09-4E60-9EE81FBCECEA}"/>
              </a:ext>
            </a:extLst>
          </p:cNvPr>
          <p:cNvSpPr>
            <a:spLocks noGrp="1"/>
          </p:cNvSpPr>
          <p:nvPr>
            <p:ph type="title"/>
          </p:nvPr>
        </p:nvSpPr>
        <p:spPr>
          <a:xfrm>
            <a:off x="609600" y="273050"/>
            <a:ext cx="8077200" cy="869950"/>
          </a:xfrm>
        </p:spPr>
        <p:txBody>
          <a:bodyPr wrap="square" anchor="ctr">
            <a:normAutofit fontScale="90000"/>
          </a:bodyPr>
          <a:lstStyle/>
          <a:p>
            <a:pPr>
              <a:lnSpc>
                <a:spcPct val="90000"/>
              </a:lnSpc>
            </a:pPr>
            <a:r>
              <a:rPr lang="ja-JP" altLang="ja-JP" sz="1800" dirty="0"/>
              <a:t>ゲノム問題検討会議セミナーご説明用レジュメ　　　</a:t>
            </a:r>
            <a:r>
              <a:rPr lang="en-US" altLang="ja-JP" sz="1800" dirty="0"/>
              <a:t>9-26-2026</a:t>
            </a:r>
            <a:r>
              <a:rPr lang="ja-JP" altLang="ja-JP" sz="1800" dirty="0"/>
              <a:t>　</a:t>
            </a:r>
            <a:br>
              <a:rPr lang="ja-JP" altLang="ja-JP" sz="1800" dirty="0"/>
            </a:br>
            <a:br>
              <a:rPr lang="en-US" altLang="ja-JP" sz="1800" dirty="0"/>
            </a:br>
            <a:r>
              <a:rPr lang="ja-JP" altLang="ja-JP" sz="2800" b="1" dirty="0"/>
              <a:t>７３１と「狂気の時代」　戦後日米史の視点から</a:t>
            </a:r>
            <a:br>
              <a:rPr lang="ja-JP" altLang="ja-JP" sz="2800" dirty="0"/>
            </a:br>
            <a:endParaRPr lang="ja-JP" altLang="en-US" sz="2800" dirty="0"/>
          </a:p>
        </p:txBody>
      </p:sp>
      <p:pic>
        <p:nvPicPr>
          <p:cNvPr id="4" name="図 3">
            <a:extLst>
              <a:ext uri="{FF2B5EF4-FFF2-40B4-BE49-F238E27FC236}">
                <a16:creationId xmlns:a16="http://schemas.microsoft.com/office/drawing/2014/main" id="{8B137FBB-49BA-2ECC-B3D2-E2FD5772F817}"/>
              </a:ext>
            </a:extLst>
          </p:cNvPr>
          <p:cNvPicPr>
            <a:picLocks noChangeAspect="1"/>
          </p:cNvPicPr>
          <p:nvPr/>
        </p:nvPicPr>
        <p:blipFill>
          <a:blip r:embed="rId3"/>
          <a:srcRect t="13259" b="7376"/>
          <a:stretch>
            <a:fillRect/>
          </a:stretch>
        </p:blipFill>
        <p:spPr>
          <a:xfrm>
            <a:off x="2362200" y="1752600"/>
            <a:ext cx="6400800" cy="4419600"/>
          </a:xfrm>
          <a:prstGeom prst="rect">
            <a:avLst/>
          </a:prstGeom>
          <a:noFill/>
        </p:spPr>
      </p:pic>
      <p:sp>
        <p:nvSpPr>
          <p:cNvPr id="6" name="テキスト プレースホルダー 5">
            <a:extLst>
              <a:ext uri="{FF2B5EF4-FFF2-40B4-BE49-F238E27FC236}">
                <a16:creationId xmlns:a16="http://schemas.microsoft.com/office/drawing/2014/main" id="{C9BEF470-077E-C43E-570C-56AEC8636836}"/>
              </a:ext>
            </a:extLst>
          </p:cNvPr>
          <p:cNvSpPr>
            <a:spLocks noGrp="1"/>
          </p:cNvSpPr>
          <p:nvPr>
            <p:ph type="body" idx="2"/>
          </p:nvPr>
        </p:nvSpPr>
        <p:spPr/>
        <p:txBody>
          <a:bodyPr/>
          <a:lstStyle/>
          <a:p>
            <a:r>
              <a:rPr lang="ja-JP" altLang="en-US" dirty="0"/>
              <a:t>「特殊研究処理要領」</a:t>
            </a:r>
            <a:endParaRPr lang="en-US" altLang="ja-JP" dirty="0"/>
          </a:p>
          <a:p>
            <a:r>
              <a:rPr lang="ja-JP" altLang="en-US" dirty="0"/>
              <a:t>昭和２０年８月１５日　</a:t>
            </a:r>
            <a:endParaRPr lang="en-US" altLang="ja-JP" dirty="0"/>
          </a:p>
          <a:p>
            <a:r>
              <a:rPr lang="ja-JP" altLang="en-US" dirty="0"/>
              <a:t>陸軍省軍務局軍事課</a:t>
            </a:r>
          </a:p>
        </p:txBody>
      </p:sp>
    </p:spTree>
    <p:extLst>
      <p:ext uri="{BB962C8B-B14F-4D97-AF65-F5344CB8AC3E}">
        <p14:creationId xmlns:p14="http://schemas.microsoft.com/office/powerpoint/2010/main" val="20429687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76B692-9B54-BE60-2767-0E12ADE39AD3}"/>
            </a:ext>
          </a:extLst>
        </p:cNvPr>
        <p:cNvGrpSpPr/>
        <p:nvPr/>
      </p:nvGrpSpPr>
      <p:grpSpPr>
        <a:xfrm>
          <a:off x="0" y="0"/>
          <a:ext cx="0" cy="0"/>
          <a:chOff x="0" y="0"/>
          <a:chExt cx="0" cy="0"/>
        </a:xfrm>
      </p:grpSpPr>
      <p:sp>
        <p:nvSpPr>
          <p:cNvPr id="23554" name="タイトル 3">
            <a:extLst>
              <a:ext uri="{FF2B5EF4-FFF2-40B4-BE49-F238E27FC236}">
                <a16:creationId xmlns:a16="http://schemas.microsoft.com/office/drawing/2014/main" id="{A9938B98-A1BC-10B2-AD0C-054DCB2CD9E3}"/>
              </a:ext>
            </a:extLst>
          </p:cNvPr>
          <p:cNvSpPr>
            <a:spLocks noGrp="1"/>
          </p:cNvSpPr>
          <p:nvPr>
            <p:ph type="title"/>
          </p:nvPr>
        </p:nvSpPr>
        <p:spPr>
          <a:xfrm>
            <a:off x="612648" y="228600"/>
            <a:ext cx="8153400" cy="990600"/>
          </a:xfrm>
        </p:spPr>
        <p:txBody>
          <a:bodyPr wrap="square" anchor="ctr">
            <a:normAutofit fontScale="90000"/>
          </a:bodyPr>
          <a:lstStyle/>
          <a:p>
            <a:r>
              <a:rPr lang="ja-JP" altLang="ja-JP" sz="1800" dirty="0"/>
              <a:t>ゲノム問題検討会議セミナーご説明用レジュメ　　　</a:t>
            </a:r>
            <a:r>
              <a:rPr lang="en-US" altLang="ja-JP" sz="2000" dirty="0"/>
              <a:t>9-26-2026</a:t>
            </a:r>
            <a:r>
              <a:rPr lang="ja-JP" altLang="ja-JP" dirty="0"/>
              <a:t>　</a:t>
            </a:r>
            <a:br>
              <a:rPr lang="ja-JP" altLang="ja-JP" dirty="0"/>
            </a:br>
            <a:r>
              <a:rPr lang="ja-JP" altLang="ja-JP" sz="3100" b="1" dirty="0"/>
              <a:t>７３１と「狂気の時代」　戦後日米史の視点から</a:t>
            </a:r>
            <a:br>
              <a:rPr lang="ja-JP" altLang="ja-JP" dirty="0"/>
            </a:br>
            <a:endParaRPr lang="ja-JP" altLang="en-US" sz="3100" dirty="0"/>
          </a:p>
        </p:txBody>
      </p:sp>
      <p:sp>
        <p:nvSpPr>
          <p:cNvPr id="2" name="コンテンツ プレースホルダー 1">
            <a:extLst>
              <a:ext uri="{FF2B5EF4-FFF2-40B4-BE49-F238E27FC236}">
                <a16:creationId xmlns:a16="http://schemas.microsoft.com/office/drawing/2014/main" id="{8819E502-8E92-D4BF-04E9-A94F9C2AE4AB}"/>
              </a:ext>
            </a:extLst>
          </p:cNvPr>
          <p:cNvSpPr>
            <a:spLocks noGrp="1"/>
          </p:cNvSpPr>
          <p:nvPr>
            <p:ph sz="quarter" idx="1"/>
          </p:nvPr>
        </p:nvSpPr>
        <p:spPr>
          <a:xfrm>
            <a:off x="495300" y="1916832"/>
            <a:ext cx="8153400" cy="4824536"/>
          </a:xfrm>
        </p:spPr>
        <p:txBody>
          <a:bodyPr wrap="square" anchor="t">
            <a:normAutofit/>
          </a:bodyPr>
          <a:lstStyle/>
          <a:p>
            <a:pPr marL="0" indent="0">
              <a:lnSpc>
                <a:spcPct val="90000"/>
              </a:lnSpc>
              <a:buNone/>
            </a:pPr>
            <a:r>
              <a:rPr kumimoji="1" lang="ja-JP" altLang="en-US" sz="2700" dirty="0">
                <a:solidFill>
                  <a:srgbClr val="FF0000"/>
                </a:solidFill>
                <a:highlight>
                  <a:srgbClr val="FFFF00"/>
                </a:highlight>
              </a:rPr>
              <a:t>「北野中将へ連絡事項」</a:t>
            </a:r>
            <a:r>
              <a:rPr kumimoji="1" lang="ja-JP" altLang="en-US" sz="2700" dirty="0"/>
              <a:t>　（抜粋）</a:t>
            </a:r>
          </a:p>
          <a:p>
            <a:pPr marL="0" indent="0">
              <a:lnSpc>
                <a:spcPct val="90000"/>
              </a:lnSpc>
              <a:buNone/>
            </a:pPr>
            <a:r>
              <a:rPr kumimoji="1" lang="ja-JP" altLang="en-US" sz="2700" dirty="0">
                <a:solidFill>
                  <a:srgbClr val="FF0000"/>
                </a:solidFill>
                <a:highlight>
                  <a:srgbClr val="FFFF00"/>
                </a:highlight>
              </a:rPr>
              <a:t>　一、○及「保作」ハ絶対ニ出サズ　</a:t>
            </a:r>
          </a:p>
          <a:p>
            <a:pPr marL="0" indent="0">
              <a:lnSpc>
                <a:spcPct val="90000"/>
              </a:lnSpc>
              <a:buNone/>
            </a:pPr>
            <a:r>
              <a:rPr kumimoji="1" lang="ja-JP" altLang="en-US" sz="2700" dirty="0">
                <a:solidFill>
                  <a:srgbClr val="FF0000"/>
                </a:solidFill>
              </a:rPr>
              <a:t>　</a:t>
            </a:r>
            <a:r>
              <a:rPr kumimoji="1" lang="ja-JP" altLang="en-US" sz="2700" dirty="0"/>
              <a:t>三、</a:t>
            </a:r>
            <a:r>
              <a:rPr kumimoji="1" lang="ja-JP" altLang="en-US" sz="2700" dirty="0">
                <a:solidFill>
                  <a:srgbClr val="FF0000"/>
                </a:solidFill>
              </a:rPr>
              <a:t>増田大佐ハ万難ヲ排シテ単独帰還シ「マ」司令部ヘ出頭セリ</a:t>
            </a:r>
          </a:p>
          <a:p>
            <a:pPr marL="0" indent="0">
              <a:lnSpc>
                <a:spcPct val="90000"/>
              </a:lnSpc>
              <a:buNone/>
            </a:pPr>
            <a:r>
              <a:rPr kumimoji="1" lang="ja-JP" altLang="en-US" sz="2700" dirty="0"/>
              <a:t>　六、七、八棟</a:t>
            </a:r>
            <a:r>
              <a:rPr kumimoji="1" lang="en-US" altLang="ja-JP" sz="2700" dirty="0"/>
              <a:t>―</a:t>
            </a:r>
            <a:r>
              <a:rPr kumimoji="1" lang="ja-JP" altLang="en-US" sz="2700" dirty="0"/>
              <a:t>中央倉庫、</a:t>
            </a:r>
            <a:r>
              <a:rPr kumimoji="1" lang="ja-JP" altLang="en-US" sz="2700" dirty="0">
                <a:solidFill>
                  <a:srgbClr val="FF0000"/>
                </a:solidFill>
              </a:rPr>
              <a:t>田中班</a:t>
            </a:r>
            <a:r>
              <a:rPr kumimoji="1" lang="en-US" altLang="ja-JP" sz="2700" dirty="0">
                <a:solidFill>
                  <a:srgbClr val="FF0000"/>
                </a:solidFill>
              </a:rPr>
              <a:t>―</a:t>
            </a:r>
            <a:r>
              <a:rPr kumimoji="1" lang="ja-JP" altLang="en-US" sz="2700" dirty="0">
                <a:solidFill>
                  <a:srgbClr val="FF0000"/>
                </a:solidFill>
              </a:rPr>
              <a:t>Ｐ研究</a:t>
            </a:r>
            <a:r>
              <a:rPr kumimoji="1" lang="ja-JP" altLang="en-US" sz="2700" dirty="0"/>
              <a:t>、八木沢班</a:t>
            </a:r>
            <a:r>
              <a:rPr kumimoji="1" lang="en-US" altLang="ja-JP" sz="2700" dirty="0"/>
              <a:t>―</a:t>
            </a:r>
            <a:r>
              <a:rPr kumimoji="1" lang="ja-JP" altLang="en-US" sz="2700" dirty="0"/>
              <a:t>自営農場ニ使用シアリ</a:t>
            </a:r>
          </a:p>
          <a:p>
            <a:pPr marL="0" indent="0">
              <a:lnSpc>
                <a:spcPct val="90000"/>
              </a:lnSpc>
              <a:buNone/>
            </a:pPr>
            <a:r>
              <a:rPr kumimoji="1" lang="ja-JP" altLang="en-US" sz="2700" dirty="0"/>
              <a:t>　</a:t>
            </a:r>
            <a:r>
              <a:rPr kumimoji="1" lang="ja-JP" altLang="en-US" sz="2700" dirty="0">
                <a:solidFill>
                  <a:srgbClr val="FF0000"/>
                </a:solidFill>
                <a:highlight>
                  <a:srgbClr val="FFFF00"/>
                </a:highlight>
              </a:rPr>
              <a:t>八、北野中将在職中「保研」ハ前任者ノ実験ヲ若干追試セル外積極的ニ研究セズ中止ノ状態ナリ</a:t>
            </a:r>
          </a:p>
          <a:p>
            <a:pPr marL="0" indent="0">
              <a:lnSpc>
                <a:spcPct val="90000"/>
              </a:lnSpc>
              <a:buNone/>
            </a:pPr>
            <a:r>
              <a:rPr kumimoji="1" lang="ja-JP" altLang="en-US" sz="2700" dirty="0"/>
              <a:t>　九、「保研」ハ上司ノ指示ニアラズ防御研究ノ必要上一部ノモノガ研究セルモノナリ</a:t>
            </a:r>
          </a:p>
          <a:p>
            <a:pPr marL="0" indent="0">
              <a:lnSpc>
                <a:spcPct val="90000"/>
              </a:lnSpc>
              <a:buNone/>
            </a:pPr>
            <a:endParaRPr kumimoji="1" lang="ja-JP" altLang="en-US" sz="2700" dirty="0">
              <a:solidFill>
                <a:srgbClr val="FF0000"/>
              </a:solidFill>
              <a:highlight>
                <a:srgbClr val="FFFF00"/>
              </a:highlight>
            </a:endParaRPr>
          </a:p>
        </p:txBody>
      </p:sp>
    </p:spTree>
    <p:extLst>
      <p:ext uri="{BB962C8B-B14F-4D97-AF65-F5344CB8AC3E}">
        <p14:creationId xmlns:p14="http://schemas.microsoft.com/office/powerpoint/2010/main" val="36996449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52470-652B-B739-8AE6-DAFF18D3399A}"/>
            </a:ext>
          </a:extLst>
        </p:cNvPr>
        <p:cNvGrpSpPr/>
        <p:nvPr/>
      </p:nvGrpSpPr>
      <p:grpSpPr>
        <a:xfrm>
          <a:off x="0" y="0"/>
          <a:ext cx="0" cy="0"/>
          <a:chOff x="0" y="0"/>
          <a:chExt cx="0" cy="0"/>
        </a:xfrm>
      </p:grpSpPr>
      <p:sp>
        <p:nvSpPr>
          <p:cNvPr id="23554" name="タイトル 3">
            <a:extLst>
              <a:ext uri="{FF2B5EF4-FFF2-40B4-BE49-F238E27FC236}">
                <a16:creationId xmlns:a16="http://schemas.microsoft.com/office/drawing/2014/main" id="{3190AA3D-1B92-2EF9-B2CB-428A68006E60}"/>
              </a:ext>
            </a:extLst>
          </p:cNvPr>
          <p:cNvSpPr>
            <a:spLocks noGrp="1"/>
          </p:cNvSpPr>
          <p:nvPr>
            <p:ph type="title"/>
          </p:nvPr>
        </p:nvSpPr>
        <p:spPr>
          <a:xfrm>
            <a:off x="612648" y="228600"/>
            <a:ext cx="8153400" cy="990600"/>
          </a:xfrm>
        </p:spPr>
        <p:txBody>
          <a:bodyPr wrap="square" anchor="ctr">
            <a:normAutofit fontScale="90000"/>
          </a:bodyPr>
          <a:lstStyle/>
          <a:p>
            <a:r>
              <a:rPr lang="ja-JP" altLang="ja-JP" sz="1800" dirty="0"/>
              <a:t>ゲノム問題検討会議セミナーご説明用レジュメ　　　</a:t>
            </a:r>
            <a:r>
              <a:rPr lang="en-US" altLang="ja-JP" sz="2000" dirty="0"/>
              <a:t>9-26-2026</a:t>
            </a:r>
            <a:r>
              <a:rPr lang="ja-JP" altLang="ja-JP" dirty="0"/>
              <a:t>　</a:t>
            </a:r>
            <a:br>
              <a:rPr lang="ja-JP" altLang="ja-JP" dirty="0"/>
            </a:br>
            <a:r>
              <a:rPr lang="ja-JP" altLang="ja-JP" sz="3100" b="1" dirty="0"/>
              <a:t>７３１と「狂気の時代」　戦後日米史の視点から</a:t>
            </a:r>
            <a:br>
              <a:rPr lang="ja-JP" altLang="ja-JP" dirty="0"/>
            </a:br>
            <a:endParaRPr lang="ja-JP" altLang="en-US" sz="3100" dirty="0"/>
          </a:p>
        </p:txBody>
      </p:sp>
      <p:sp>
        <p:nvSpPr>
          <p:cNvPr id="2" name="コンテンツ プレースホルダー 1">
            <a:extLst>
              <a:ext uri="{FF2B5EF4-FFF2-40B4-BE49-F238E27FC236}">
                <a16:creationId xmlns:a16="http://schemas.microsoft.com/office/drawing/2014/main" id="{12C789BA-1E80-53AC-A67F-F082F7AFE1FA}"/>
              </a:ext>
            </a:extLst>
          </p:cNvPr>
          <p:cNvSpPr>
            <a:spLocks noGrp="1"/>
          </p:cNvSpPr>
          <p:nvPr>
            <p:ph sz="quarter" idx="1"/>
          </p:nvPr>
        </p:nvSpPr>
        <p:spPr>
          <a:xfrm>
            <a:off x="495300" y="1628800"/>
            <a:ext cx="8153400" cy="5112568"/>
          </a:xfrm>
        </p:spPr>
        <p:txBody>
          <a:bodyPr wrap="square" anchor="t">
            <a:normAutofit fontScale="70000" lnSpcReduction="20000"/>
          </a:bodyPr>
          <a:lstStyle/>
          <a:p>
            <a:pPr marL="0" indent="0">
              <a:lnSpc>
                <a:spcPct val="90000"/>
              </a:lnSpc>
              <a:buNone/>
            </a:pPr>
            <a:r>
              <a:rPr kumimoji="1" lang="ja-JP" altLang="en-US" sz="2700" dirty="0">
                <a:highlight>
                  <a:srgbClr val="FFFF00"/>
                </a:highlight>
              </a:rPr>
              <a:t>「増田知貞大佐の新妻中佐宛書簡」</a:t>
            </a:r>
          </a:p>
          <a:p>
            <a:pPr marL="0" indent="0">
              <a:lnSpc>
                <a:spcPct val="90000"/>
              </a:lnSpc>
              <a:buNone/>
            </a:pPr>
            <a:r>
              <a:rPr kumimoji="1" lang="ja-JP" altLang="en-US" sz="2700" dirty="0"/>
              <a:t>新妻中佐殿　　</a:t>
            </a:r>
            <a:r>
              <a:rPr kumimoji="1" lang="ja-JP" altLang="en-US" sz="2700" dirty="0">
                <a:highlight>
                  <a:srgbClr val="FFFF00"/>
                </a:highlight>
              </a:rPr>
              <a:t>十一月九日一九○○</a:t>
            </a:r>
          </a:p>
          <a:p>
            <a:pPr marL="0" indent="0">
              <a:lnSpc>
                <a:spcPct val="90000"/>
              </a:lnSpc>
              <a:buNone/>
            </a:pPr>
            <a:r>
              <a:rPr kumimoji="1" lang="ja-JP" altLang="en-US" sz="2700" dirty="0"/>
              <a:t>　　　　　　　秋元村において　　　　　　　　　　　増田大佐</a:t>
            </a:r>
          </a:p>
          <a:p>
            <a:pPr marL="0" indent="0">
              <a:lnSpc>
                <a:spcPct val="90000"/>
              </a:lnSpc>
              <a:buNone/>
            </a:pPr>
            <a:r>
              <a:rPr kumimoji="1" lang="ja-JP" altLang="en-US" sz="2700" dirty="0"/>
              <a:t>　拝復</a:t>
            </a:r>
          </a:p>
          <a:p>
            <a:pPr marL="0" indent="0">
              <a:lnSpc>
                <a:spcPct val="90000"/>
              </a:lnSpc>
              <a:buNone/>
            </a:pPr>
            <a:r>
              <a:rPr kumimoji="1" lang="ja-JP" altLang="en-US" sz="2700" dirty="0"/>
              <a:t>　ただいま伝書使来着し、貴翰（（きかん＝あなたの手紙）拝見つかまつりそうろう。</a:t>
            </a:r>
          </a:p>
          <a:p>
            <a:pPr marL="0" indent="0">
              <a:lnSpc>
                <a:spcPct val="90000"/>
              </a:lnSpc>
              <a:buNone/>
            </a:pPr>
            <a:r>
              <a:rPr kumimoji="1" lang="ja-JP" altLang="en-US" sz="2700" dirty="0"/>
              <a:t>　京都において田中少佐、Ｓ（米軍の調査担当者サンダース軍医中佐）に面会いたしそうろうよし、会見録も拝見つかまつりそうろう。</a:t>
            </a:r>
            <a:r>
              <a:rPr kumimoji="1" lang="ja-JP" altLang="en-US" sz="3200" dirty="0">
                <a:solidFill>
                  <a:srgbClr val="FF0000"/>
                </a:solidFill>
                <a:highlight>
                  <a:srgbClr val="FFFF00"/>
                </a:highlight>
              </a:rPr>
              <a:t>ｘ</a:t>
            </a:r>
            <a:r>
              <a:rPr kumimoji="1" lang="ja-JP" altLang="en-US" sz="2700" dirty="0">
                <a:solidFill>
                  <a:srgbClr val="FF0000"/>
                </a:solidFill>
                <a:highlight>
                  <a:srgbClr val="FFFF00"/>
                </a:highlight>
              </a:rPr>
              <a:t>（細菌戦関係者間でノミを指す隠語）を出せしはあまり面白からずと愚考いたしそうらえども、、やがては少しずつ覆面が落ちてゆくのではないかと心配いたしおりそうろう。　</a:t>
            </a:r>
            <a:r>
              <a:rPr kumimoji="1" lang="ja-JP" altLang="en-US" sz="2700" dirty="0"/>
              <a:t>（中略）</a:t>
            </a:r>
          </a:p>
          <a:p>
            <a:pPr marL="0" indent="0">
              <a:lnSpc>
                <a:spcPct val="90000"/>
              </a:lnSpc>
              <a:buNone/>
            </a:pPr>
            <a:r>
              <a:rPr kumimoji="1" lang="ja-JP" altLang="en-US" sz="2700" dirty="0">
                <a:solidFill>
                  <a:srgbClr val="FF0000"/>
                </a:solidFill>
              </a:rPr>
              <a:t>　な</a:t>
            </a:r>
            <a:r>
              <a:rPr kumimoji="1" lang="ja-JP" altLang="en-US" sz="2700" dirty="0">
                <a:solidFill>
                  <a:srgbClr val="FF0000"/>
                </a:solidFill>
                <a:highlight>
                  <a:srgbClr val="FFFF00"/>
                </a:highlight>
              </a:rPr>
              <a:t>お内藤中佐の意見は☆と●以外は一切を積極的に開陳すべしという持論</a:t>
            </a:r>
            <a:r>
              <a:rPr kumimoji="1" lang="ja-JP" altLang="en-US" sz="2700" dirty="0"/>
              <a:t>にこれありそうろうあいだ、ご参考までに申し上げおきそうろう。（中略）</a:t>
            </a:r>
          </a:p>
          <a:p>
            <a:pPr marL="0" indent="0">
              <a:lnSpc>
                <a:spcPct val="90000"/>
              </a:lnSpc>
              <a:buNone/>
            </a:pPr>
            <a:r>
              <a:rPr kumimoji="1" lang="ja-JP" altLang="en-US" sz="2700" dirty="0">
                <a:solidFill>
                  <a:srgbClr val="FF0000"/>
                </a:solidFill>
              </a:rPr>
              <a:t>　</a:t>
            </a:r>
            <a:r>
              <a:rPr kumimoji="1" lang="ja-JP" altLang="en-US" sz="2700" dirty="0">
                <a:solidFill>
                  <a:srgbClr val="FF0000"/>
                </a:solidFill>
                <a:highlight>
                  <a:srgbClr val="FFFF00"/>
                </a:highlight>
              </a:rPr>
              <a:t>実際問題として７３１にて攻撃として使用つかまつりそうろう予算の大部分はＰｘ（ペスト菌に感染したノミの隠語）関係にて、これは事実上の数字は秘匿しておかざれば、当方の攻撃意図が暴露いたしそうろう事とあいなるべくそうろう。</a:t>
            </a:r>
            <a:r>
              <a:rPr kumimoji="1" lang="ja-JP" altLang="en-US" sz="2700" dirty="0"/>
              <a:t>（中略）</a:t>
            </a:r>
          </a:p>
          <a:p>
            <a:pPr marL="0" indent="0">
              <a:lnSpc>
                <a:spcPct val="90000"/>
              </a:lnSpc>
              <a:buNone/>
            </a:pPr>
            <a:r>
              <a:rPr kumimoji="1" lang="ja-JP" altLang="en-US" sz="2700" dirty="0">
                <a:solidFill>
                  <a:srgbClr val="FF0000"/>
                </a:solidFill>
              </a:rPr>
              <a:t>　　　　　　　匆々</a:t>
            </a:r>
          </a:p>
          <a:p>
            <a:pPr marL="0" indent="0">
              <a:lnSpc>
                <a:spcPct val="90000"/>
              </a:lnSpc>
              <a:buNone/>
            </a:pPr>
            <a:endParaRPr kumimoji="1" lang="en-US" altLang="ja-JP" sz="2700" dirty="0">
              <a:solidFill>
                <a:srgbClr val="FF0000"/>
              </a:solidFill>
            </a:endParaRPr>
          </a:p>
          <a:p>
            <a:pPr marL="0" indent="0">
              <a:lnSpc>
                <a:spcPct val="90000"/>
              </a:lnSpc>
              <a:buNone/>
            </a:pPr>
            <a:r>
              <a:rPr kumimoji="1" lang="ja-JP" altLang="en-US" sz="2700" dirty="0">
                <a:solidFill>
                  <a:srgbClr val="FF0000"/>
                </a:solidFill>
              </a:rPr>
              <a:t>注釈；</a:t>
            </a:r>
            <a:r>
              <a:rPr kumimoji="1" lang="ja-JP" altLang="en-US" sz="2700" dirty="0">
                <a:solidFill>
                  <a:srgbClr val="FF0000"/>
                </a:solidFill>
                <a:highlight>
                  <a:srgbClr val="FFFF00"/>
                </a:highlight>
              </a:rPr>
              <a:t>☆は○の中にタ＝マルタ　●は○の中にホ＝細菌作戦＝対米上陸を想定し細菌戦計画の準備か</a:t>
            </a:r>
            <a:endParaRPr kumimoji="1" lang="en-US" altLang="ja-JP" sz="2700" dirty="0">
              <a:solidFill>
                <a:srgbClr val="FF0000"/>
              </a:solidFill>
              <a:highlight>
                <a:srgbClr val="FFFF00"/>
              </a:highlight>
            </a:endParaRPr>
          </a:p>
          <a:p>
            <a:pPr marL="0" indent="0">
              <a:lnSpc>
                <a:spcPct val="90000"/>
              </a:lnSpc>
              <a:buNone/>
            </a:pPr>
            <a:endParaRPr kumimoji="1" lang="ja-JP" altLang="en-US" sz="2700" dirty="0">
              <a:solidFill>
                <a:srgbClr val="FF0000"/>
              </a:solidFill>
            </a:endParaRPr>
          </a:p>
          <a:p>
            <a:pPr marL="0" indent="0">
              <a:lnSpc>
                <a:spcPct val="90000"/>
              </a:lnSpc>
              <a:buNone/>
            </a:pPr>
            <a:endParaRPr kumimoji="1" lang="ja-JP" altLang="en-US" sz="2700" dirty="0">
              <a:solidFill>
                <a:srgbClr val="FF0000"/>
              </a:solidFill>
              <a:highlight>
                <a:srgbClr val="FFFF00"/>
              </a:highlight>
            </a:endParaRPr>
          </a:p>
        </p:txBody>
      </p:sp>
    </p:spTree>
    <p:extLst>
      <p:ext uri="{BB962C8B-B14F-4D97-AF65-F5344CB8AC3E}">
        <p14:creationId xmlns:p14="http://schemas.microsoft.com/office/powerpoint/2010/main" val="37407178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0DD24D-0F6E-DB01-7940-B128CA04223D}"/>
            </a:ext>
          </a:extLst>
        </p:cNvPr>
        <p:cNvGrpSpPr/>
        <p:nvPr/>
      </p:nvGrpSpPr>
      <p:grpSpPr>
        <a:xfrm>
          <a:off x="0" y="0"/>
          <a:ext cx="0" cy="0"/>
          <a:chOff x="0" y="0"/>
          <a:chExt cx="0" cy="0"/>
        </a:xfrm>
      </p:grpSpPr>
      <p:sp>
        <p:nvSpPr>
          <p:cNvPr id="23554" name="タイトル 3">
            <a:extLst>
              <a:ext uri="{FF2B5EF4-FFF2-40B4-BE49-F238E27FC236}">
                <a16:creationId xmlns:a16="http://schemas.microsoft.com/office/drawing/2014/main" id="{0CF19D8E-91AB-86B9-06E2-4E295D3C1312}"/>
              </a:ext>
            </a:extLst>
          </p:cNvPr>
          <p:cNvSpPr>
            <a:spLocks noGrp="1"/>
          </p:cNvSpPr>
          <p:nvPr>
            <p:ph type="title"/>
          </p:nvPr>
        </p:nvSpPr>
        <p:spPr>
          <a:xfrm>
            <a:off x="612648" y="228600"/>
            <a:ext cx="8153400" cy="990600"/>
          </a:xfrm>
        </p:spPr>
        <p:txBody>
          <a:bodyPr wrap="square" anchor="ctr">
            <a:normAutofit fontScale="90000"/>
          </a:bodyPr>
          <a:lstStyle/>
          <a:p>
            <a:r>
              <a:rPr lang="ja-JP" altLang="ja-JP" sz="1800" dirty="0"/>
              <a:t>ゲノム問題検討会議セミナーご説明用レジュメ　　　</a:t>
            </a:r>
            <a:r>
              <a:rPr lang="en-US" altLang="ja-JP" sz="2000" dirty="0"/>
              <a:t>9-26-2026</a:t>
            </a:r>
            <a:r>
              <a:rPr lang="ja-JP" altLang="ja-JP" dirty="0"/>
              <a:t>　</a:t>
            </a:r>
            <a:br>
              <a:rPr lang="ja-JP" altLang="ja-JP" dirty="0"/>
            </a:br>
            <a:r>
              <a:rPr lang="ja-JP" altLang="ja-JP" sz="3100" b="1" dirty="0"/>
              <a:t>７３１と「狂気の時代」　戦後日米史の視点から</a:t>
            </a:r>
            <a:br>
              <a:rPr lang="ja-JP" altLang="ja-JP" dirty="0"/>
            </a:br>
            <a:endParaRPr lang="ja-JP" altLang="en-US" sz="3100" dirty="0"/>
          </a:p>
        </p:txBody>
      </p:sp>
      <p:pic>
        <p:nvPicPr>
          <p:cNvPr id="4" name="コンテンツ プレースホルダー 3">
            <a:extLst>
              <a:ext uri="{FF2B5EF4-FFF2-40B4-BE49-F238E27FC236}">
                <a16:creationId xmlns:a16="http://schemas.microsoft.com/office/drawing/2014/main" id="{2E4B5FFB-FB89-622F-BA57-9FA7CF583A9E}"/>
              </a:ext>
            </a:extLst>
          </p:cNvPr>
          <p:cNvPicPr>
            <a:picLocks noGrp="1" noChangeAspect="1"/>
          </p:cNvPicPr>
          <p:nvPr>
            <p:ph sz="quarter" idx="1"/>
          </p:nvPr>
        </p:nvPicPr>
        <p:blipFill>
          <a:blip r:embed="rId3"/>
          <a:stretch>
            <a:fillRect/>
          </a:stretch>
        </p:blipFill>
        <p:spPr bwMode="auto">
          <a:xfrm>
            <a:off x="604442" y="1424711"/>
            <a:ext cx="7911926" cy="52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51252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E1F731-D260-8088-557C-DFBB28495606}"/>
            </a:ext>
          </a:extLst>
        </p:cNvPr>
        <p:cNvGrpSpPr/>
        <p:nvPr/>
      </p:nvGrpSpPr>
      <p:grpSpPr>
        <a:xfrm>
          <a:off x="0" y="0"/>
          <a:ext cx="0" cy="0"/>
          <a:chOff x="0" y="0"/>
          <a:chExt cx="0" cy="0"/>
        </a:xfrm>
      </p:grpSpPr>
      <p:sp>
        <p:nvSpPr>
          <p:cNvPr id="23554" name="タイトル 3">
            <a:extLst>
              <a:ext uri="{FF2B5EF4-FFF2-40B4-BE49-F238E27FC236}">
                <a16:creationId xmlns:a16="http://schemas.microsoft.com/office/drawing/2014/main" id="{B711BE46-8572-654B-A503-FA67B52B72AD}"/>
              </a:ext>
            </a:extLst>
          </p:cNvPr>
          <p:cNvSpPr>
            <a:spLocks noGrp="1"/>
          </p:cNvSpPr>
          <p:nvPr>
            <p:ph type="title"/>
          </p:nvPr>
        </p:nvSpPr>
        <p:spPr>
          <a:xfrm>
            <a:off x="612648" y="228600"/>
            <a:ext cx="8153400" cy="990600"/>
          </a:xfrm>
        </p:spPr>
        <p:txBody>
          <a:bodyPr wrap="square" anchor="ctr">
            <a:normAutofit fontScale="90000"/>
          </a:bodyPr>
          <a:lstStyle/>
          <a:p>
            <a:r>
              <a:rPr lang="ja-JP" altLang="ja-JP" sz="1800" dirty="0"/>
              <a:t>ゲノム問題検討会議セミナーご説明用レジュメ　　　</a:t>
            </a:r>
            <a:r>
              <a:rPr lang="en-US" altLang="ja-JP" sz="2000" dirty="0"/>
              <a:t>9-26-2026</a:t>
            </a:r>
            <a:r>
              <a:rPr lang="ja-JP" altLang="ja-JP" dirty="0"/>
              <a:t>　</a:t>
            </a:r>
            <a:br>
              <a:rPr lang="ja-JP" altLang="ja-JP" dirty="0"/>
            </a:br>
            <a:r>
              <a:rPr lang="ja-JP" altLang="ja-JP" sz="3100" b="1" dirty="0"/>
              <a:t>７３１と「狂気の時代」　戦後日米史の視点から</a:t>
            </a:r>
            <a:br>
              <a:rPr lang="ja-JP" altLang="ja-JP" dirty="0"/>
            </a:br>
            <a:endParaRPr lang="ja-JP" altLang="en-US" sz="3100" dirty="0"/>
          </a:p>
        </p:txBody>
      </p:sp>
      <p:pic>
        <p:nvPicPr>
          <p:cNvPr id="8" name="コンテンツ プレースホルダー 7">
            <a:extLst>
              <a:ext uri="{FF2B5EF4-FFF2-40B4-BE49-F238E27FC236}">
                <a16:creationId xmlns:a16="http://schemas.microsoft.com/office/drawing/2014/main" id="{813AAECB-CE7A-7F7E-2524-3484EA8BDEE6}"/>
              </a:ext>
            </a:extLst>
          </p:cNvPr>
          <p:cNvPicPr>
            <a:picLocks noGrp="1" noChangeAspect="1"/>
          </p:cNvPicPr>
          <p:nvPr>
            <p:ph sz="quarter" idx="1"/>
          </p:nvPr>
        </p:nvPicPr>
        <p:blipFill rotWithShape="1">
          <a:blip r:embed="rId3"/>
          <a:srcRect l="6603"/>
          <a:stretch>
            <a:fillRect/>
          </a:stretch>
        </p:blipFill>
        <p:spPr bwMode="auto">
          <a:xfrm>
            <a:off x="539552" y="2506164"/>
            <a:ext cx="5093219" cy="3600000"/>
          </a:xfrm>
          <a:prstGeom prst="rect">
            <a:avLst/>
          </a:prstGeom>
          <a:noFill/>
          <a:ln>
            <a:noFill/>
          </a:ln>
          <a:scene3d>
            <a:camera prst="orthographicFront">
              <a:rot lat="0" lon="0" rev="1620000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テキスト ボックス 11">
            <a:extLst>
              <a:ext uri="{FF2B5EF4-FFF2-40B4-BE49-F238E27FC236}">
                <a16:creationId xmlns:a16="http://schemas.microsoft.com/office/drawing/2014/main" id="{05575FC9-E3B4-E789-27AC-CF1196C62E8A}"/>
              </a:ext>
            </a:extLst>
          </p:cNvPr>
          <p:cNvSpPr txBox="1"/>
          <p:nvPr/>
        </p:nvSpPr>
        <p:spPr>
          <a:xfrm>
            <a:off x="2286000" y="3105834"/>
            <a:ext cx="5310336" cy="1477328"/>
          </a:xfrm>
          <a:prstGeom prst="rect">
            <a:avLst/>
          </a:prstGeom>
          <a:noFill/>
        </p:spPr>
        <p:txBody>
          <a:bodyPr wrap="square">
            <a:spAutoFit/>
          </a:bodyPr>
          <a:lstStyle/>
          <a:p>
            <a:r>
              <a:rPr lang="ja-JP" altLang="en-US" dirty="0"/>
              <a:t>　　　　　　　　　　　　　　　　　　　　</a:t>
            </a:r>
            <a:endParaRPr lang="en-US" altLang="ja-JP" dirty="0"/>
          </a:p>
          <a:p>
            <a:r>
              <a:rPr lang="ja-JP" altLang="en-US" dirty="0"/>
              <a:t>　　　　　　　　　　　　　　　　　　７３１部隊の　　　　　　　　　　　　</a:t>
            </a:r>
            <a:endParaRPr lang="en-US" altLang="ja-JP" dirty="0"/>
          </a:p>
          <a:p>
            <a:r>
              <a:rPr lang="ja-JP" altLang="en-US" dirty="0"/>
              <a:t>　　　　　　　　　　　　　　　　　　「Ｇ報告」解剖記録　</a:t>
            </a:r>
            <a:endParaRPr lang="en-US" altLang="ja-JP" dirty="0"/>
          </a:p>
          <a:p>
            <a:r>
              <a:rPr lang="ja-JP" altLang="en-US" dirty="0"/>
              <a:t>　　　　　　　　　　　　　　　　　　（２００５年時点で米議会　　　　　　　　　　　　　　　　　　　　　　</a:t>
            </a:r>
            <a:endParaRPr lang="en-US" altLang="ja-JP" dirty="0"/>
          </a:p>
          <a:p>
            <a:r>
              <a:rPr lang="ja-JP" altLang="en-US" dirty="0"/>
              <a:t>　　　　　　　　　　　　　　　　　　　図書館に収蔵）</a:t>
            </a:r>
          </a:p>
        </p:txBody>
      </p:sp>
    </p:spTree>
    <p:extLst>
      <p:ext uri="{BB962C8B-B14F-4D97-AF65-F5344CB8AC3E}">
        <p14:creationId xmlns:p14="http://schemas.microsoft.com/office/powerpoint/2010/main" val="10188261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848477-15E0-2DDF-A3F4-A0B0BABBA26B}"/>
            </a:ext>
          </a:extLst>
        </p:cNvPr>
        <p:cNvGrpSpPr/>
        <p:nvPr/>
      </p:nvGrpSpPr>
      <p:grpSpPr>
        <a:xfrm>
          <a:off x="0" y="0"/>
          <a:ext cx="0" cy="0"/>
          <a:chOff x="0" y="0"/>
          <a:chExt cx="0" cy="0"/>
        </a:xfrm>
      </p:grpSpPr>
      <p:sp>
        <p:nvSpPr>
          <p:cNvPr id="23554" name="タイトル 3">
            <a:extLst>
              <a:ext uri="{FF2B5EF4-FFF2-40B4-BE49-F238E27FC236}">
                <a16:creationId xmlns:a16="http://schemas.microsoft.com/office/drawing/2014/main" id="{8477BD50-5E1E-5431-85A1-63B89178F7A2}"/>
              </a:ext>
            </a:extLst>
          </p:cNvPr>
          <p:cNvSpPr>
            <a:spLocks noGrp="1"/>
          </p:cNvSpPr>
          <p:nvPr>
            <p:ph type="title"/>
          </p:nvPr>
        </p:nvSpPr>
        <p:spPr>
          <a:xfrm>
            <a:off x="612648" y="228600"/>
            <a:ext cx="8153400" cy="990600"/>
          </a:xfrm>
        </p:spPr>
        <p:txBody>
          <a:bodyPr wrap="square" anchor="ctr">
            <a:normAutofit fontScale="90000"/>
          </a:bodyPr>
          <a:lstStyle/>
          <a:p>
            <a:r>
              <a:rPr lang="ja-JP" altLang="ja-JP" sz="1800" dirty="0"/>
              <a:t>ゲノム問題検討会議セミナーご説明用レジュメ　　　</a:t>
            </a:r>
            <a:r>
              <a:rPr lang="en-US" altLang="ja-JP" sz="2000" dirty="0"/>
              <a:t>9-26-2026</a:t>
            </a:r>
            <a:r>
              <a:rPr lang="ja-JP" altLang="ja-JP" dirty="0"/>
              <a:t>　</a:t>
            </a:r>
            <a:br>
              <a:rPr lang="ja-JP" altLang="ja-JP" dirty="0"/>
            </a:br>
            <a:r>
              <a:rPr lang="ja-JP" altLang="ja-JP" sz="3100" b="1" dirty="0"/>
              <a:t>７３１と「狂気の時代」　戦後日米史の視点から</a:t>
            </a:r>
            <a:br>
              <a:rPr lang="ja-JP" altLang="ja-JP" dirty="0"/>
            </a:br>
            <a:endParaRPr lang="ja-JP" altLang="en-US" sz="3100" dirty="0"/>
          </a:p>
        </p:txBody>
      </p:sp>
      <p:sp>
        <p:nvSpPr>
          <p:cNvPr id="12" name="テキスト ボックス 11">
            <a:extLst>
              <a:ext uri="{FF2B5EF4-FFF2-40B4-BE49-F238E27FC236}">
                <a16:creationId xmlns:a16="http://schemas.microsoft.com/office/drawing/2014/main" id="{35331398-FB21-1636-3E6F-2928EF39684C}"/>
              </a:ext>
            </a:extLst>
          </p:cNvPr>
          <p:cNvSpPr txBox="1"/>
          <p:nvPr/>
        </p:nvSpPr>
        <p:spPr>
          <a:xfrm>
            <a:off x="2286000" y="3105834"/>
            <a:ext cx="5310336" cy="2308324"/>
          </a:xfrm>
          <a:prstGeom prst="rect">
            <a:avLst/>
          </a:prstGeom>
          <a:noFill/>
        </p:spPr>
        <p:txBody>
          <a:bodyPr wrap="square">
            <a:spAutoFit/>
          </a:bodyPr>
          <a:lstStyle/>
          <a:p>
            <a:r>
              <a:rPr lang="ja-JP" altLang="en-US" dirty="0"/>
              <a:t>　　　　　　　　　　　　　　　　　　　　</a:t>
            </a:r>
            <a:endParaRPr lang="en-US" altLang="ja-JP" dirty="0"/>
          </a:p>
          <a:p>
            <a:r>
              <a:rPr lang="ja-JP" altLang="en-US" dirty="0"/>
              <a:t>　　　　　　　　　　　　　　　　　　　　　　　　　　　　　</a:t>
            </a:r>
            <a:endParaRPr lang="en-US" altLang="ja-JP" dirty="0"/>
          </a:p>
          <a:p>
            <a:r>
              <a:rPr lang="ja-JP" altLang="en-US" dirty="0"/>
              <a:t>　　　　　　　　　　　　　　　　　　</a:t>
            </a:r>
            <a:endParaRPr lang="en-US" altLang="ja-JP" dirty="0"/>
          </a:p>
          <a:p>
            <a:r>
              <a:rPr lang="ja-JP" altLang="en-US" dirty="0"/>
              <a:t>　　　　　　　　　　　　　　　　　</a:t>
            </a:r>
            <a:endParaRPr lang="en-US" altLang="ja-JP" dirty="0"/>
          </a:p>
          <a:p>
            <a:r>
              <a:rPr lang="ja-JP" altLang="en-US" dirty="0"/>
              <a:t>　　　　　　　　　　　　　　</a:t>
            </a:r>
            <a:endParaRPr lang="en-US" altLang="ja-JP" dirty="0"/>
          </a:p>
          <a:p>
            <a:r>
              <a:rPr lang="ja-JP" altLang="en-US" dirty="0"/>
              <a:t>　　　　　　　　　　　　　　「Ｑ報告」の顕微鏡写真　</a:t>
            </a:r>
            <a:endParaRPr lang="en-US" altLang="ja-JP" dirty="0"/>
          </a:p>
          <a:p>
            <a:r>
              <a:rPr lang="ja-JP" altLang="en-US" dirty="0"/>
              <a:t>　　　　　　　　　　　　　　　　　　（２００５年時点で米議会　　　　　　　　　　　　　　　　　　　　　　</a:t>
            </a:r>
            <a:endParaRPr lang="en-US" altLang="ja-JP" dirty="0"/>
          </a:p>
          <a:p>
            <a:r>
              <a:rPr lang="ja-JP" altLang="en-US" dirty="0"/>
              <a:t>　　　　　　　　　　　　　　　　　　　図書館に収蔵）</a:t>
            </a:r>
          </a:p>
        </p:txBody>
      </p:sp>
      <p:pic>
        <p:nvPicPr>
          <p:cNvPr id="4" name="コンテンツ プレースホルダー 3">
            <a:extLst>
              <a:ext uri="{FF2B5EF4-FFF2-40B4-BE49-F238E27FC236}">
                <a16:creationId xmlns:a16="http://schemas.microsoft.com/office/drawing/2014/main" id="{97DAE821-058C-7CFF-31E5-6701163BBDE8}"/>
              </a:ext>
            </a:extLst>
          </p:cNvPr>
          <p:cNvPicPr>
            <a:picLocks noGrp="1" noChangeAspect="1"/>
          </p:cNvPicPr>
          <p:nvPr>
            <p:ph sz="quarter" idx="1"/>
          </p:nvPr>
        </p:nvPicPr>
        <p:blipFill rotWithShape="1">
          <a:blip r:embed="rId3"/>
          <a:srcRect l="11957" t="8654" r="11531"/>
          <a:stretch>
            <a:fillRect/>
          </a:stretch>
        </p:blipFill>
        <p:spPr bwMode="auto">
          <a:xfrm rot="5400000">
            <a:off x="364414" y="2389766"/>
            <a:ext cx="4464496" cy="3518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図 5">
            <a:extLst>
              <a:ext uri="{FF2B5EF4-FFF2-40B4-BE49-F238E27FC236}">
                <a16:creationId xmlns:a16="http://schemas.microsoft.com/office/drawing/2014/main" id="{C16CD5BC-072B-E254-775B-BC869F32080C}"/>
              </a:ext>
            </a:extLst>
          </p:cNvPr>
          <p:cNvPicPr>
            <a:picLocks noChangeAspect="1"/>
          </p:cNvPicPr>
          <p:nvPr/>
        </p:nvPicPr>
        <p:blipFill>
          <a:blip r:embed="rId4"/>
          <a:stretch>
            <a:fillRect/>
          </a:stretch>
        </p:blipFill>
        <p:spPr>
          <a:xfrm>
            <a:off x="5688048" y="1916831"/>
            <a:ext cx="3078000" cy="2052000"/>
          </a:xfrm>
          <a:prstGeom prst="rect">
            <a:avLst/>
          </a:prstGeom>
        </p:spPr>
      </p:pic>
    </p:spTree>
    <p:extLst>
      <p:ext uri="{BB962C8B-B14F-4D97-AF65-F5344CB8AC3E}">
        <p14:creationId xmlns:p14="http://schemas.microsoft.com/office/powerpoint/2010/main" val="20726989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649B5E-A2A8-6F73-BA8E-85168ECC0C2A}"/>
            </a:ext>
          </a:extLst>
        </p:cNvPr>
        <p:cNvGrpSpPr/>
        <p:nvPr/>
      </p:nvGrpSpPr>
      <p:grpSpPr>
        <a:xfrm>
          <a:off x="0" y="0"/>
          <a:ext cx="0" cy="0"/>
          <a:chOff x="0" y="0"/>
          <a:chExt cx="0" cy="0"/>
        </a:xfrm>
      </p:grpSpPr>
      <p:sp>
        <p:nvSpPr>
          <p:cNvPr id="23554" name="タイトル 3">
            <a:extLst>
              <a:ext uri="{FF2B5EF4-FFF2-40B4-BE49-F238E27FC236}">
                <a16:creationId xmlns:a16="http://schemas.microsoft.com/office/drawing/2014/main" id="{DD7517C9-0725-E60A-D52E-89A743303BC9}"/>
              </a:ext>
            </a:extLst>
          </p:cNvPr>
          <p:cNvSpPr>
            <a:spLocks noGrp="1"/>
          </p:cNvSpPr>
          <p:nvPr>
            <p:ph type="title"/>
          </p:nvPr>
        </p:nvSpPr>
        <p:spPr>
          <a:xfrm>
            <a:off x="612648" y="228600"/>
            <a:ext cx="8153400" cy="990600"/>
          </a:xfrm>
        </p:spPr>
        <p:txBody>
          <a:bodyPr wrap="square" anchor="ctr">
            <a:normAutofit fontScale="90000"/>
          </a:bodyPr>
          <a:lstStyle/>
          <a:p>
            <a:r>
              <a:rPr lang="ja-JP" altLang="ja-JP" sz="1800" dirty="0"/>
              <a:t>ゲノム問題検討会議セミナーご説明用レジュメ　　　</a:t>
            </a:r>
            <a:r>
              <a:rPr lang="en-US" altLang="ja-JP" sz="2000" dirty="0"/>
              <a:t>9-26-2026</a:t>
            </a:r>
            <a:r>
              <a:rPr lang="ja-JP" altLang="ja-JP" dirty="0"/>
              <a:t>　</a:t>
            </a:r>
            <a:br>
              <a:rPr lang="ja-JP" altLang="ja-JP" dirty="0"/>
            </a:br>
            <a:r>
              <a:rPr lang="ja-JP" altLang="ja-JP" sz="3100" b="1" dirty="0"/>
              <a:t>７３１と「狂気の時代」　戦後日米史の視点から</a:t>
            </a:r>
            <a:br>
              <a:rPr lang="ja-JP" altLang="ja-JP" dirty="0"/>
            </a:br>
            <a:endParaRPr lang="ja-JP" altLang="en-US" sz="3100" dirty="0"/>
          </a:p>
        </p:txBody>
      </p:sp>
      <p:sp>
        <p:nvSpPr>
          <p:cNvPr id="2" name="コンテンツ プレースホルダー 1">
            <a:extLst>
              <a:ext uri="{FF2B5EF4-FFF2-40B4-BE49-F238E27FC236}">
                <a16:creationId xmlns:a16="http://schemas.microsoft.com/office/drawing/2014/main" id="{61971B38-64DE-F572-0CA0-A2672EEB7CF8}"/>
              </a:ext>
            </a:extLst>
          </p:cNvPr>
          <p:cNvSpPr>
            <a:spLocks noGrp="1"/>
          </p:cNvSpPr>
          <p:nvPr>
            <p:ph sz="quarter" idx="1"/>
          </p:nvPr>
        </p:nvSpPr>
        <p:spPr>
          <a:xfrm>
            <a:off x="395536" y="1628799"/>
            <a:ext cx="8153400" cy="4939145"/>
          </a:xfrm>
        </p:spPr>
        <p:txBody>
          <a:bodyPr wrap="square" anchor="t">
            <a:normAutofit/>
          </a:bodyPr>
          <a:lstStyle/>
          <a:p>
            <a:pPr marL="0" indent="0">
              <a:lnSpc>
                <a:spcPct val="90000"/>
              </a:lnSpc>
              <a:buNone/>
            </a:pPr>
            <a:endParaRPr kumimoji="1" lang="ja-JP" altLang="en-US" sz="2700" dirty="0">
              <a:solidFill>
                <a:srgbClr val="FF0000"/>
              </a:solidFill>
            </a:endParaRPr>
          </a:p>
          <a:p>
            <a:pPr marL="0" indent="0">
              <a:lnSpc>
                <a:spcPct val="90000"/>
              </a:lnSpc>
              <a:buNone/>
            </a:pPr>
            <a:endParaRPr kumimoji="1" lang="ja-JP" altLang="en-US" sz="2700" dirty="0">
              <a:solidFill>
                <a:srgbClr val="FF0000"/>
              </a:solidFill>
              <a:highlight>
                <a:srgbClr val="FFFF00"/>
              </a:highlight>
            </a:endParaRPr>
          </a:p>
        </p:txBody>
      </p:sp>
      <p:pic>
        <p:nvPicPr>
          <p:cNvPr id="4" name="図 3">
            <a:extLst>
              <a:ext uri="{FF2B5EF4-FFF2-40B4-BE49-F238E27FC236}">
                <a16:creationId xmlns:a16="http://schemas.microsoft.com/office/drawing/2014/main" id="{C3843A22-B877-180F-313A-3EC6017F5729}"/>
              </a:ext>
            </a:extLst>
          </p:cNvPr>
          <p:cNvPicPr>
            <a:picLocks noChangeAspect="1"/>
          </p:cNvPicPr>
          <p:nvPr/>
        </p:nvPicPr>
        <p:blipFill>
          <a:blip r:embed="rId3"/>
          <a:stretch>
            <a:fillRect/>
          </a:stretch>
        </p:blipFill>
        <p:spPr>
          <a:xfrm>
            <a:off x="393597" y="1657965"/>
            <a:ext cx="4178403" cy="3096000"/>
          </a:xfrm>
          <a:prstGeom prst="rect">
            <a:avLst/>
          </a:prstGeom>
        </p:spPr>
      </p:pic>
      <p:pic>
        <p:nvPicPr>
          <p:cNvPr id="6" name="図 5">
            <a:extLst>
              <a:ext uri="{FF2B5EF4-FFF2-40B4-BE49-F238E27FC236}">
                <a16:creationId xmlns:a16="http://schemas.microsoft.com/office/drawing/2014/main" id="{F1CE9C72-3E00-8B1C-2678-814C054A974C}"/>
              </a:ext>
            </a:extLst>
          </p:cNvPr>
          <p:cNvPicPr>
            <a:picLocks noChangeAspect="1"/>
          </p:cNvPicPr>
          <p:nvPr/>
        </p:nvPicPr>
        <p:blipFill>
          <a:blip r:embed="rId4"/>
          <a:stretch>
            <a:fillRect/>
          </a:stretch>
        </p:blipFill>
        <p:spPr>
          <a:xfrm>
            <a:off x="4689348" y="3429000"/>
            <a:ext cx="1731116" cy="2520000"/>
          </a:xfrm>
          <a:prstGeom prst="rect">
            <a:avLst/>
          </a:prstGeom>
        </p:spPr>
      </p:pic>
      <p:pic>
        <p:nvPicPr>
          <p:cNvPr id="8" name="図 7">
            <a:extLst>
              <a:ext uri="{FF2B5EF4-FFF2-40B4-BE49-F238E27FC236}">
                <a16:creationId xmlns:a16="http://schemas.microsoft.com/office/drawing/2014/main" id="{EC88538D-8A6B-D0EA-9853-4E207D2CC8CF}"/>
              </a:ext>
            </a:extLst>
          </p:cNvPr>
          <p:cNvPicPr>
            <a:picLocks noChangeAspect="1"/>
          </p:cNvPicPr>
          <p:nvPr/>
        </p:nvPicPr>
        <p:blipFill>
          <a:blip r:embed="rId5"/>
          <a:stretch>
            <a:fillRect/>
          </a:stretch>
        </p:blipFill>
        <p:spPr>
          <a:xfrm>
            <a:off x="6941470" y="3429000"/>
            <a:ext cx="1754986" cy="2520000"/>
          </a:xfrm>
          <a:prstGeom prst="rect">
            <a:avLst/>
          </a:prstGeom>
        </p:spPr>
      </p:pic>
    </p:spTree>
    <p:extLst>
      <p:ext uri="{BB962C8B-B14F-4D97-AF65-F5344CB8AC3E}">
        <p14:creationId xmlns:p14="http://schemas.microsoft.com/office/powerpoint/2010/main" val="16971189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717547-67FD-BD95-1889-DD00E60E40E9}"/>
            </a:ext>
          </a:extLst>
        </p:cNvPr>
        <p:cNvGrpSpPr/>
        <p:nvPr/>
      </p:nvGrpSpPr>
      <p:grpSpPr>
        <a:xfrm>
          <a:off x="0" y="0"/>
          <a:ext cx="0" cy="0"/>
          <a:chOff x="0" y="0"/>
          <a:chExt cx="0" cy="0"/>
        </a:xfrm>
      </p:grpSpPr>
      <p:sp>
        <p:nvSpPr>
          <p:cNvPr id="23554" name="タイトル 3">
            <a:extLst>
              <a:ext uri="{FF2B5EF4-FFF2-40B4-BE49-F238E27FC236}">
                <a16:creationId xmlns:a16="http://schemas.microsoft.com/office/drawing/2014/main" id="{672DB888-DE0D-E50E-622B-5003312AD73C}"/>
              </a:ext>
            </a:extLst>
          </p:cNvPr>
          <p:cNvSpPr>
            <a:spLocks noGrp="1"/>
          </p:cNvSpPr>
          <p:nvPr>
            <p:ph type="title"/>
          </p:nvPr>
        </p:nvSpPr>
        <p:spPr>
          <a:xfrm>
            <a:off x="612648" y="228600"/>
            <a:ext cx="8153400" cy="990600"/>
          </a:xfrm>
        </p:spPr>
        <p:txBody>
          <a:bodyPr wrap="square" anchor="ctr">
            <a:normAutofit fontScale="90000"/>
          </a:bodyPr>
          <a:lstStyle/>
          <a:p>
            <a:r>
              <a:rPr lang="ja-JP" altLang="ja-JP" sz="1800" dirty="0"/>
              <a:t>ゲノム問題検討会議セミナーご説明用レジュメ　　　</a:t>
            </a:r>
            <a:r>
              <a:rPr lang="en-US" altLang="ja-JP" sz="2000" dirty="0"/>
              <a:t>9-26-2026</a:t>
            </a:r>
            <a:r>
              <a:rPr lang="ja-JP" altLang="ja-JP" dirty="0"/>
              <a:t>　</a:t>
            </a:r>
            <a:br>
              <a:rPr lang="ja-JP" altLang="ja-JP" dirty="0"/>
            </a:br>
            <a:r>
              <a:rPr lang="ja-JP" altLang="ja-JP" sz="3100" b="1" dirty="0"/>
              <a:t>７３１と「狂気の時代」　戦後日米史の視点から</a:t>
            </a:r>
            <a:br>
              <a:rPr lang="ja-JP" altLang="ja-JP" dirty="0"/>
            </a:br>
            <a:endParaRPr lang="ja-JP" altLang="en-US" sz="3100" dirty="0"/>
          </a:p>
        </p:txBody>
      </p:sp>
      <p:pic>
        <p:nvPicPr>
          <p:cNvPr id="4" name="コンテンツ プレースホルダー 3">
            <a:extLst>
              <a:ext uri="{FF2B5EF4-FFF2-40B4-BE49-F238E27FC236}">
                <a16:creationId xmlns:a16="http://schemas.microsoft.com/office/drawing/2014/main" id="{69E3358E-D28D-6CC1-595A-87A55C63B95B}"/>
              </a:ext>
            </a:extLst>
          </p:cNvPr>
          <p:cNvPicPr>
            <a:picLocks noGrp="1" noChangeAspect="1"/>
          </p:cNvPicPr>
          <p:nvPr>
            <p:ph sz="quarter" idx="1"/>
          </p:nvPr>
        </p:nvPicPr>
        <p:blipFill>
          <a:blip r:embed="rId3"/>
          <a:stretch>
            <a:fillRect/>
          </a:stretch>
        </p:blipFill>
        <p:spPr bwMode="auto">
          <a:xfrm>
            <a:off x="3131840" y="1331348"/>
            <a:ext cx="2688351" cy="35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図 5">
            <a:extLst>
              <a:ext uri="{FF2B5EF4-FFF2-40B4-BE49-F238E27FC236}">
                <a16:creationId xmlns:a16="http://schemas.microsoft.com/office/drawing/2014/main" id="{98751B7A-60D1-5958-BE80-5DD0EEC329FA}"/>
              </a:ext>
            </a:extLst>
          </p:cNvPr>
          <p:cNvPicPr>
            <a:picLocks noChangeAspect="1"/>
          </p:cNvPicPr>
          <p:nvPr/>
        </p:nvPicPr>
        <p:blipFill>
          <a:blip r:embed="rId4"/>
          <a:stretch>
            <a:fillRect/>
          </a:stretch>
        </p:blipFill>
        <p:spPr>
          <a:xfrm>
            <a:off x="6156176" y="2947669"/>
            <a:ext cx="2824063" cy="3492000"/>
          </a:xfrm>
          <a:prstGeom prst="rect">
            <a:avLst/>
          </a:prstGeom>
        </p:spPr>
      </p:pic>
      <p:pic>
        <p:nvPicPr>
          <p:cNvPr id="3" name="図 2">
            <a:extLst>
              <a:ext uri="{FF2B5EF4-FFF2-40B4-BE49-F238E27FC236}">
                <a16:creationId xmlns:a16="http://schemas.microsoft.com/office/drawing/2014/main" id="{A8055AA5-B920-6A39-330F-0A0AE6D7A220}"/>
              </a:ext>
            </a:extLst>
          </p:cNvPr>
          <p:cNvPicPr>
            <a:picLocks noChangeAspect="1"/>
          </p:cNvPicPr>
          <p:nvPr/>
        </p:nvPicPr>
        <p:blipFill>
          <a:blip r:embed="rId5"/>
          <a:stretch>
            <a:fillRect/>
          </a:stretch>
        </p:blipFill>
        <p:spPr>
          <a:xfrm>
            <a:off x="405080" y="2924944"/>
            <a:ext cx="2390775" cy="3514725"/>
          </a:xfrm>
          <a:prstGeom prst="rect">
            <a:avLst/>
          </a:prstGeom>
        </p:spPr>
      </p:pic>
    </p:spTree>
    <p:extLst>
      <p:ext uri="{BB962C8B-B14F-4D97-AF65-F5344CB8AC3E}">
        <p14:creationId xmlns:p14="http://schemas.microsoft.com/office/powerpoint/2010/main" val="41557016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タイトル 1">
            <a:extLst>
              <a:ext uri="{FF2B5EF4-FFF2-40B4-BE49-F238E27FC236}">
                <a16:creationId xmlns:a16="http://schemas.microsoft.com/office/drawing/2014/main" id="{452B1607-2A97-5FC3-1FD6-0C81B1293C7A}"/>
              </a:ext>
            </a:extLst>
          </p:cNvPr>
          <p:cNvSpPr>
            <a:spLocks noGrp="1"/>
          </p:cNvSpPr>
          <p:nvPr>
            <p:ph type="title"/>
          </p:nvPr>
        </p:nvSpPr>
        <p:spPr>
          <a:xfrm>
            <a:off x="395288" y="109405"/>
            <a:ext cx="8209160" cy="1129267"/>
          </a:xfrm>
        </p:spPr>
        <p:txBody>
          <a:bodyPr/>
          <a:lstStyle/>
          <a:p>
            <a:r>
              <a:rPr kumimoji="1" lang="ja-JP" altLang="ja-JP" sz="1600" b="0" i="0" u="none" strike="noStrike" kern="1200" cap="none" spc="0" normalizeH="0" baseline="0" noProof="0" dirty="0">
                <a:ln>
                  <a:noFill/>
                </a:ln>
                <a:solidFill>
                  <a:srgbClr val="775F55"/>
                </a:solidFill>
                <a:effectLst/>
                <a:uLnTx/>
                <a:uFillTx/>
                <a:latin typeface="Tw Cen MT"/>
                <a:ea typeface="HGPｺﾞｼｯｸE" panose="020B0900000000000000" pitchFamily="50" charset="-128"/>
                <a:cs typeface="+mj-cs"/>
              </a:rPr>
              <a:t>ゲノム問題検討会議セミナーご説明用レジュメ　　　</a:t>
            </a:r>
            <a:r>
              <a:rPr kumimoji="1" lang="en-US" altLang="ja-JP" sz="1800" b="0" i="0" u="none" strike="noStrike" kern="1200" cap="none" spc="0" normalizeH="0" baseline="0" noProof="0" dirty="0">
                <a:ln>
                  <a:noFill/>
                </a:ln>
                <a:solidFill>
                  <a:srgbClr val="775F55"/>
                </a:solidFill>
                <a:effectLst/>
                <a:uLnTx/>
                <a:uFillTx/>
                <a:latin typeface="Tw Cen MT"/>
                <a:ea typeface="HGPｺﾞｼｯｸE" panose="020B0900000000000000" pitchFamily="50" charset="-128"/>
                <a:cs typeface="+mj-cs"/>
              </a:rPr>
              <a:t>9-26-2026</a:t>
            </a:r>
            <a:r>
              <a:rPr kumimoji="1" lang="ja-JP" altLang="ja-JP" sz="4000" b="0" i="0" u="none" strike="noStrike" kern="1200" cap="none" spc="0" normalizeH="0" baseline="0" noProof="0" dirty="0">
                <a:ln>
                  <a:noFill/>
                </a:ln>
                <a:solidFill>
                  <a:srgbClr val="775F55"/>
                </a:solidFill>
                <a:effectLst/>
                <a:uLnTx/>
                <a:uFillTx/>
                <a:latin typeface="Tw Cen MT"/>
                <a:ea typeface="HGPｺﾞｼｯｸE" panose="020B0900000000000000" pitchFamily="50" charset="-128"/>
                <a:cs typeface="+mj-cs"/>
              </a:rPr>
              <a:t>　</a:t>
            </a:r>
            <a:br>
              <a:rPr kumimoji="1" lang="ja-JP" altLang="ja-JP" sz="4000" b="0" i="0" u="none" strike="noStrike" kern="1200" cap="none" spc="0" normalizeH="0" baseline="0" noProof="0" dirty="0">
                <a:ln>
                  <a:noFill/>
                </a:ln>
                <a:solidFill>
                  <a:srgbClr val="775F55"/>
                </a:solidFill>
                <a:effectLst/>
                <a:uLnTx/>
                <a:uFillTx/>
                <a:latin typeface="Tw Cen MT"/>
                <a:ea typeface="HGPｺﾞｼｯｸE" panose="020B0900000000000000" pitchFamily="50" charset="-128"/>
                <a:cs typeface="+mj-cs"/>
              </a:rPr>
            </a:br>
            <a:r>
              <a:rPr kumimoji="1" lang="ja-JP" altLang="ja-JP" sz="2800" b="1" i="0" u="none" strike="noStrike" kern="1200" cap="none" spc="0" normalizeH="0" baseline="0" noProof="0" dirty="0">
                <a:ln>
                  <a:noFill/>
                </a:ln>
                <a:solidFill>
                  <a:srgbClr val="775F55"/>
                </a:solidFill>
                <a:effectLst/>
                <a:uLnTx/>
                <a:uFillTx/>
                <a:latin typeface="Tw Cen MT"/>
                <a:ea typeface="HGPｺﾞｼｯｸE" panose="020B0900000000000000" pitchFamily="50" charset="-128"/>
                <a:cs typeface="+mj-cs"/>
              </a:rPr>
              <a:t>７３１と「狂気の時代」　戦後日米史の視点から</a:t>
            </a:r>
            <a:br>
              <a:rPr kumimoji="1" lang="ja-JP" altLang="ja-JP" sz="4000" b="0" i="0" u="none" strike="noStrike" kern="1200" cap="none" spc="0" normalizeH="0" baseline="0" noProof="0" dirty="0">
                <a:ln>
                  <a:noFill/>
                </a:ln>
                <a:solidFill>
                  <a:srgbClr val="775F55"/>
                </a:solidFill>
                <a:effectLst/>
                <a:uLnTx/>
                <a:uFillTx/>
                <a:latin typeface="Tw Cen MT"/>
                <a:ea typeface="HGPｺﾞｼｯｸE" panose="020B0900000000000000" pitchFamily="50" charset="-128"/>
                <a:cs typeface="+mj-cs"/>
              </a:rPr>
            </a:br>
            <a:endParaRPr lang="ja-JP" altLang="en-US" sz="3200" dirty="0"/>
          </a:p>
        </p:txBody>
      </p:sp>
      <p:sp>
        <p:nvSpPr>
          <p:cNvPr id="45059" name="コンテンツ プレースホルダー 2">
            <a:extLst>
              <a:ext uri="{FF2B5EF4-FFF2-40B4-BE49-F238E27FC236}">
                <a16:creationId xmlns:a16="http://schemas.microsoft.com/office/drawing/2014/main" id="{07CA5F22-4E0A-0CE8-D58D-1FFA74978A82}"/>
              </a:ext>
            </a:extLst>
          </p:cNvPr>
          <p:cNvSpPr>
            <a:spLocks noGrp="1"/>
          </p:cNvSpPr>
          <p:nvPr>
            <p:ph sz="quarter" idx="1"/>
          </p:nvPr>
        </p:nvSpPr>
        <p:spPr>
          <a:xfrm>
            <a:off x="35496" y="1556792"/>
            <a:ext cx="8931289" cy="5400600"/>
          </a:xfrm>
        </p:spPr>
        <p:txBody>
          <a:bodyPr/>
          <a:lstStyle/>
          <a:p>
            <a:pPr marL="0" indent="0">
              <a:buFont typeface="Wingdings" panose="05000000000000000000" pitchFamily="2" charset="2"/>
              <a:buNone/>
            </a:pPr>
            <a:r>
              <a:rPr lang="ja-JP" altLang="en-US" sz="2400" dirty="0"/>
              <a:t>▽国際政治学者・原彬久さんの唱える</a:t>
            </a:r>
            <a:r>
              <a:rPr lang="ja-JP" altLang="en-US" sz="2400" dirty="0">
                <a:solidFill>
                  <a:srgbClr val="FF0000"/>
                </a:solidFill>
              </a:rPr>
              <a:t>「三つの基層」</a:t>
            </a:r>
            <a:endParaRPr lang="en-US" altLang="ja-JP" sz="2400" dirty="0">
              <a:solidFill>
                <a:srgbClr val="FF0000"/>
              </a:solidFill>
            </a:endParaRPr>
          </a:p>
          <a:p>
            <a:pPr marL="0" indent="0">
              <a:buFont typeface="Wingdings" panose="05000000000000000000" pitchFamily="2" charset="2"/>
              <a:buNone/>
            </a:pPr>
            <a:r>
              <a:rPr lang="ja-JP" altLang="en-US" sz="2400" dirty="0">
                <a:solidFill>
                  <a:srgbClr val="FF0000"/>
                </a:solidFill>
              </a:rPr>
              <a:t>　天皇制、憲法、日米安保　</a:t>
            </a:r>
            <a:endParaRPr lang="en-US" altLang="ja-JP" sz="2400" dirty="0">
              <a:solidFill>
                <a:srgbClr val="FF0000"/>
              </a:solidFill>
            </a:endParaRPr>
          </a:p>
          <a:p>
            <a:pPr marL="0" indent="0">
              <a:buFont typeface="Wingdings" panose="05000000000000000000" pitchFamily="2" charset="2"/>
              <a:buNone/>
            </a:pPr>
            <a:r>
              <a:rPr lang="ja-JP" altLang="en-US" sz="2400" dirty="0">
                <a:solidFill>
                  <a:srgbClr val="0070C0"/>
                </a:solidFill>
              </a:rPr>
              <a:t>　　　戦後統治構造の背骨＝米主導の「非対称システム」</a:t>
            </a:r>
            <a:endParaRPr lang="en-US" altLang="ja-JP" sz="2400" dirty="0">
              <a:solidFill>
                <a:srgbClr val="0070C0"/>
              </a:solidFill>
            </a:endParaRPr>
          </a:p>
          <a:p>
            <a:pPr marL="0" indent="0">
              <a:buFont typeface="Wingdings" panose="05000000000000000000" pitchFamily="2" charset="2"/>
              <a:buNone/>
            </a:pPr>
            <a:r>
              <a:rPr lang="ja-JP" altLang="en-US" sz="2400" dirty="0"/>
              <a:t>▽免責された７３１が表象するものとは？</a:t>
            </a:r>
            <a:endParaRPr lang="en-US" altLang="ja-JP" sz="2400" dirty="0"/>
          </a:p>
          <a:p>
            <a:pPr marL="0" indent="0">
              <a:buFont typeface="Wingdings" panose="05000000000000000000" pitchFamily="2" charset="2"/>
              <a:buNone/>
            </a:pPr>
            <a:r>
              <a:rPr lang="ja-JP" altLang="en-US" sz="2400" dirty="0"/>
              <a:t>　　①</a:t>
            </a:r>
            <a:r>
              <a:rPr lang="ja-JP" altLang="en-US" sz="2400" dirty="0">
                <a:solidFill>
                  <a:srgbClr val="FF0000"/>
                </a:solidFill>
              </a:rPr>
              <a:t>米国の冷戦戦略</a:t>
            </a:r>
            <a:r>
              <a:rPr lang="ja-JP" altLang="en-US" sz="2400" dirty="0"/>
              <a:t>（ＷＭＤ開発を含む軍事、戦略的</a:t>
            </a:r>
            <a:endParaRPr lang="en-US" altLang="ja-JP" sz="2400" dirty="0"/>
          </a:p>
          <a:p>
            <a:pPr marL="0" indent="0">
              <a:buFont typeface="Wingdings" panose="05000000000000000000" pitchFamily="2" charset="2"/>
              <a:buNone/>
            </a:pPr>
            <a:r>
              <a:rPr lang="ja-JP" altLang="en-US" sz="2400" dirty="0"/>
              <a:t>　　　　　　　　　　　　　　橋頭堡としての日本の活用）</a:t>
            </a:r>
            <a:endParaRPr lang="en-US" altLang="ja-JP" sz="2400" dirty="0"/>
          </a:p>
          <a:p>
            <a:pPr marL="0" indent="0">
              <a:buFont typeface="Wingdings" panose="05000000000000000000" pitchFamily="2" charset="2"/>
              <a:buNone/>
            </a:pPr>
            <a:r>
              <a:rPr lang="ja-JP" altLang="en-US" sz="2400" dirty="0"/>
              <a:t>　　②</a:t>
            </a:r>
            <a:r>
              <a:rPr lang="ja-JP" altLang="en-US" sz="2400" dirty="0">
                <a:solidFill>
                  <a:srgbClr val="FF0000"/>
                </a:solidFill>
              </a:rPr>
              <a:t>戦後日本、自らの</a:t>
            </a:r>
            <a:r>
              <a:rPr lang="en-US" altLang="ja-JP" sz="2400" dirty="0">
                <a:solidFill>
                  <a:srgbClr val="FF0000"/>
                </a:solidFill>
              </a:rPr>
              <a:t>*</a:t>
            </a:r>
            <a:r>
              <a:rPr lang="en-US" altLang="ja-JP" sz="2800" b="1" dirty="0">
                <a:solidFill>
                  <a:srgbClr val="FF0000"/>
                </a:solidFill>
              </a:rPr>
              <a:t>repudiation</a:t>
            </a:r>
            <a:r>
              <a:rPr lang="ja-JP" altLang="en-US" sz="2400" dirty="0">
                <a:solidFill>
                  <a:srgbClr val="FF0000"/>
                </a:solidFill>
              </a:rPr>
              <a:t>はあったのか</a:t>
            </a:r>
            <a:endParaRPr lang="en-US" altLang="ja-JP" sz="2400" dirty="0">
              <a:solidFill>
                <a:srgbClr val="FF0000"/>
              </a:solidFill>
            </a:endParaRPr>
          </a:p>
          <a:p>
            <a:pPr marL="0" indent="0">
              <a:buFont typeface="Wingdings" panose="05000000000000000000" pitchFamily="2" charset="2"/>
              <a:buNone/>
            </a:pPr>
            <a:r>
              <a:rPr lang="en-US" altLang="ja-JP" sz="2000" b="1" dirty="0">
                <a:solidFill>
                  <a:srgbClr val="FF0000"/>
                </a:solidFill>
              </a:rPr>
              <a:t> </a:t>
            </a:r>
            <a:r>
              <a:rPr lang="ja-JP" altLang="en-US" sz="2000" b="1" dirty="0">
                <a:solidFill>
                  <a:srgbClr val="FF0000"/>
                </a:solidFill>
              </a:rPr>
              <a:t>　　</a:t>
            </a:r>
            <a:r>
              <a:rPr lang="en-US" altLang="ja-JP" sz="2000" b="1" dirty="0">
                <a:solidFill>
                  <a:srgbClr val="FF0000"/>
                </a:solidFill>
              </a:rPr>
              <a:t>*</a:t>
            </a:r>
            <a:r>
              <a:rPr lang="en-US" altLang="ja-JP" sz="2000" dirty="0"/>
              <a:t>the act of refusing to accept something or someone as true, good, or reasonable</a:t>
            </a:r>
          </a:p>
          <a:p>
            <a:pPr marL="0" indent="0">
              <a:buFont typeface="Wingdings" panose="05000000000000000000" pitchFamily="2" charset="2"/>
              <a:buNone/>
            </a:pPr>
            <a:r>
              <a:rPr lang="ja-JP" altLang="en-US" sz="2400" dirty="0"/>
              <a:t>▽米歴史家マーティン・シャーウィンさんの至言より</a:t>
            </a:r>
            <a:endParaRPr lang="en-US" altLang="ja-JP" sz="2400" dirty="0"/>
          </a:p>
          <a:p>
            <a:pPr marL="0" indent="0">
              <a:buFont typeface="Wingdings" panose="05000000000000000000" pitchFamily="2" charset="2"/>
              <a:buNone/>
            </a:pPr>
            <a:r>
              <a:rPr lang="ja-JP" altLang="en-US" sz="2400" dirty="0">
                <a:solidFill>
                  <a:srgbClr val="FF0000"/>
                </a:solidFill>
              </a:rPr>
              <a:t>「歴史は、それがそのように生じる定めにあったから生じたのではなく権力ある地位にある個人が特定の選択肢を選んだから、そのように生じたのである」　</a:t>
            </a:r>
            <a:r>
              <a:rPr lang="ja-JP" altLang="en-US" sz="1600" dirty="0"/>
              <a:t>遺作</a:t>
            </a:r>
            <a:r>
              <a:rPr lang="en-US" altLang="ja-JP" sz="1600" dirty="0"/>
              <a:t>『</a:t>
            </a:r>
            <a:r>
              <a:rPr lang="ja-JP" altLang="en-US" sz="1600" dirty="0"/>
              <a:t>キューバ・ミサイル危機</a:t>
            </a:r>
            <a:r>
              <a:rPr lang="en-US" altLang="ja-JP" sz="1600" dirty="0"/>
              <a:t>』</a:t>
            </a:r>
            <a:r>
              <a:rPr lang="ja-JP" altLang="en-US" sz="1600" dirty="0"/>
              <a:t>　（白水社）</a:t>
            </a:r>
            <a:endParaRPr lang="en-US" altLang="ja-JP" sz="1600" dirty="0"/>
          </a:p>
          <a:p>
            <a:pPr marL="0" indent="0">
              <a:buFont typeface="Wingdings" panose="05000000000000000000" pitchFamily="2" charset="2"/>
              <a:buNone/>
            </a:pPr>
            <a:endParaRPr lang="en-US" altLang="ja-JP" sz="2800" dirty="0">
              <a:solidFill>
                <a:srgbClr val="FF0000"/>
              </a:solidFill>
              <a:highlight>
                <a:srgbClr val="FFFF00"/>
              </a:highlight>
            </a:endParaRPr>
          </a:p>
          <a:p>
            <a:pPr marL="0" indent="0">
              <a:buFont typeface="Wingdings" panose="05000000000000000000" pitchFamily="2" charset="2"/>
              <a:buNone/>
            </a:pPr>
            <a:endParaRPr lang="en-US" altLang="ja-JP" sz="2800" dirty="0">
              <a:solidFill>
                <a:srgbClr val="FF0000"/>
              </a:solidFill>
              <a:highlight>
                <a:srgbClr val="FFFF00"/>
              </a:highlight>
            </a:endParaRPr>
          </a:p>
          <a:p>
            <a:pPr marL="0" indent="0">
              <a:buFont typeface="Wingdings" panose="05000000000000000000" pitchFamily="2" charset="2"/>
              <a:buNone/>
            </a:pPr>
            <a:endParaRPr lang="ja-JP" altLang="en-US" sz="2400" dirty="0"/>
          </a:p>
          <a:p>
            <a:pPr marL="0" indent="0">
              <a:buFont typeface="Wingdings" panose="05000000000000000000" pitchFamily="2" charset="2"/>
              <a:buNone/>
            </a:pPr>
            <a:endParaRPr lang="en-US" altLang="ja-JP" sz="2400" dirty="0"/>
          </a:p>
        </p:txBody>
      </p:sp>
      <p:pic>
        <p:nvPicPr>
          <p:cNvPr id="45060" name="図 1">
            <a:extLst>
              <a:ext uri="{FF2B5EF4-FFF2-40B4-BE49-F238E27FC236}">
                <a16:creationId xmlns:a16="http://schemas.microsoft.com/office/drawing/2014/main" id="{BEB54624-D3CA-2EC7-0B2C-5710ECDDA25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400906" y="2835216"/>
            <a:ext cx="1487835" cy="19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図 4">
            <a:extLst>
              <a:ext uri="{FF2B5EF4-FFF2-40B4-BE49-F238E27FC236}">
                <a16:creationId xmlns:a16="http://schemas.microsoft.com/office/drawing/2014/main" id="{C73C3F7B-8AA3-6DEF-6C1C-91E4DC76478A}"/>
              </a:ext>
            </a:extLst>
          </p:cNvPr>
          <p:cNvPicPr>
            <a:picLocks noChangeAspect="1"/>
          </p:cNvPicPr>
          <p:nvPr/>
        </p:nvPicPr>
        <p:blipFill>
          <a:blip r:embed="rId4"/>
          <a:stretch>
            <a:fillRect/>
          </a:stretch>
        </p:blipFill>
        <p:spPr>
          <a:xfrm>
            <a:off x="7400906" y="55595"/>
            <a:ext cx="1544517" cy="2520000"/>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デザート">
  <a:themeElements>
    <a:clrScheme name="デザート">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デザート">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デザート">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デザート">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themeOverride>
</file>

<file path=docProps/app.xml><?xml version="1.0" encoding="utf-8"?>
<Properties xmlns="http://schemas.openxmlformats.org/officeDocument/2006/extended-properties" xmlns:vt="http://schemas.openxmlformats.org/officeDocument/2006/docPropsVTypes">
  <Template>Median</Template>
  <TotalTime>25053</TotalTime>
  <Words>823</Words>
  <Application>Microsoft Office PowerPoint</Application>
  <PresentationFormat>画面に合わせる (4:3)</PresentationFormat>
  <Paragraphs>65</Paragraphs>
  <Slides>10</Slides>
  <Notes>10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10</vt:i4>
      </vt:variant>
    </vt:vector>
  </HeadingPairs>
  <TitlesOfParts>
    <vt:vector size="16" baseType="lpstr">
      <vt:lpstr>Arial</vt:lpstr>
      <vt:lpstr>Calibri</vt:lpstr>
      <vt:lpstr>Tw Cen MT</vt:lpstr>
      <vt:lpstr>Wingdings</vt:lpstr>
      <vt:lpstr>Wingdings 2</vt:lpstr>
      <vt:lpstr>デザート</vt:lpstr>
      <vt:lpstr>ゲノム問題検討会議セミナーご説明用レジュメ　　　9-26-2026　  ７３１と「狂気の時代」　戦後日米史の視点から </vt:lpstr>
      <vt:lpstr>ゲノム問題検討会議セミナーご説明用レジュメ　　　9-26-2026　  ７３１と「狂気の時代」　戦後日米史の視点から </vt:lpstr>
      <vt:lpstr>ゲノム問題検討会議セミナーご説明用レジュメ　　　9-26-2026　 ７３１と「狂気の時代」　戦後日米史の視点から </vt:lpstr>
      <vt:lpstr>ゲノム問題検討会議セミナーご説明用レジュメ　　　9-26-2026　 ７３１と「狂気の時代」　戦後日米史の視点から </vt:lpstr>
      <vt:lpstr>ゲノム問題検討会議セミナーご説明用レジュメ　　　9-26-2026　 ７３１と「狂気の時代」　戦後日米史の視点から </vt:lpstr>
      <vt:lpstr>ゲノム問題検討会議セミナーご説明用レジュメ　　　9-26-2026　 ７３１と「狂気の時代」　戦後日米史の視点から </vt:lpstr>
      <vt:lpstr>ゲノム問題検討会議セミナーご説明用レジュメ　　　9-26-2026　 ７３１と「狂気の時代」　戦後日米史の視点から </vt:lpstr>
      <vt:lpstr>ゲノム問題検討会議セミナーご説明用レジュメ　　　9-26-2026　 ７３１と「狂気の時代」　戦後日米史の視点から </vt:lpstr>
      <vt:lpstr>ゲノム問題検討会議セミナーご説明用レジュメ　　　9-26-2026　 ７３１と「狂気の時代」　戦後日米史の視点から </vt:lpstr>
      <vt:lpstr>ゲノム問題検討会議セミナーご説明用レジュメ　　　9-26-2026　 ７３１と「狂気の時代」　戦後日米史の視点から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kyodo</dc:creator>
  <cp:lastModifiedBy>太田昌克</cp:lastModifiedBy>
  <cp:revision>490</cp:revision>
  <cp:lastPrinted>2025-12-18T07:47:31Z</cp:lastPrinted>
  <dcterms:created xsi:type="dcterms:W3CDTF">2013-10-08T03:33:16Z</dcterms:created>
  <dcterms:modified xsi:type="dcterms:W3CDTF">2026-09-25T05:43:54Z</dcterms:modified>
</cp:coreProperties>
</file>